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xlsx" ContentType="application/vnd.openxmlformats-officedocument.spreadsheetml.sheet"/>
  <Default Extension="bin" ContentType="application/vnd.openxmlformats-officedocument.oleObject"/>
  <Default Extension="fntdata" ContentType="application/x-fontdata"/>
  <Default Extension="png" ContentType="image/png"/>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rawings/drawing1.xml" ContentType="application/vnd.openxmlformats-officedocument.drawingml.chartshapes+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NET 21.6-->
<p:presentation xmlns:r="http://schemas.openxmlformats.org/officeDocument/2006/relationships" xmlns:a="http://schemas.openxmlformats.org/drawingml/2006/main" xmlns:p="http://schemas.openxmlformats.org/presentationml/2006/main" embedTrueTypeFonts="1">
  <p:sldMasterIdLst>
    <p:sldMasterId id="2147483648" r:id="rId1"/>
  </p:sldMasterIdLst>
  <p:notesMasterIdLst>
    <p:notesMasterId r:id="rId2"/>
  </p:notesMasterIdLst>
  <p:sldIdLst>
    <p:sldId id="257" r:id="rId3"/>
    <p:sldId id="263" r:id="rId4"/>
    <p:sldId id="264" r:id="rId5"/>
    <p:sldId id="268" r:id="rId6"/>
    <p:sldId id="270" r:id="rId7"/>
    <p:sldId id="265" r:id="rId8"/>
    <p:sldId id="271" r:id="rId9"/>
    <p:sldId id="273" r:id="rId10"/>
    <p:sldId id="266" r:id="rId11"/>
    <p:sldId id="272" r:id="rId12"/>
    <p:sldId id="274" r:id="rId13"/>
    <p:sldId id="267" r:id="rId14"/>
    <p:sldId id="275" r:id="rId15"/>
    <p:sldId id="276" r:id="rId16"/>
    <p:sldId id="277" r:id="rId17"/>
  </p:sldIdLst>
  <p:sldSz cx="12192000" cy="6858000"/>
  <p:notesSz cx="6858000" cy="9144000"/>
  <p:embeddedFontLst>
    <p:embeddedFont>
      <p:font typeface="等线" panose="02010600030101010101" pitchFamily="2" charset="-122"/>
      <p:regular r:id="rId19"/>
      <p:bold r:id="rId20"/>
    </p:embeddedFont>
    <p:embeddedFont>
      <p:font typeface="等线 Light" panose="02010600030101010101" pitchFamily="2" charset="-122"/>
      <p:regular r:id="rId21"/>
    </p:embeddedFont>
    <p:embeddedFont>
      <p:font typeface="汉仪大宋简" panose="02010600000101010101" pitchFamily="2" charset="-122"/>
      <p:regular r:id="rId22"/>
    </p:embeddedFont>
    <p:embeddedFont>
      <p:font typeface="汉仪字酷堂义山楷W" panose="00020600040101010101" pitchFamily="18" charset="-122"/>
      <p:regular r:id="rId23"/>
    </p:embeddedFont>
    <p:embeddedFont>
      <p:font typeface="黑体" panose="02010609060101010101" pitchFamily="49" charset="-122"/>
      <p:regular r:id="rId24"/>
    </p:embeddedFont>
    <p:embeddedFont>
      <p:font typeface="Calibri" panose="020F0502020204030204" pitchFamily="34" charset="0"/>
      <p:regular r:id="rId25"/>
      <p:bold r:id="rId26"/>
      <p:italic r:id="rId27"/>
      <p:boldItalic r:id="rId28"/>
    </p:embeddedFont>
    <p:embeddedFont>
      <p:font typeface="HYYakuHei 65W" panose="020B0604020202020204" pitchFamily="34" charset="-122"/>
      <p:regular r:id="rId29"/>
    </p:embeddedFont>
  </p:embeddedFontLst>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0" autoAdjust="0"/>
    <p:restoredTop sz="94660"/>
  </p:normalViewPr>
  <p:slideViewPr>
    <p:cSldViewPr snapToGrid="0" showGuides="1">
      <p:cViewPr varScale="1">
        <p:scale>
          <a:sx n="89" d="100"/>
          <a:sy n="89" d="100"/>
        </p:scale>
        <p:origin x="101" y="691"/>
      </p:cViewPr>
      <p:guideLst>
        <p:guide orient="horz" pos="4104"/>
        <p:guide pos="2298"/>
        <p:guide pos="7448"/>
        <p:guide orient="horz" pos="432"/>
      </p:guideLst>
    </p:cSldViewPr>
  </p:slideViewPr>
  <p:notesTextViewPr>
    <p:cViewPr>
      <p:scale>
        <a:sx n="1" d="1"/>
        <a:sy n="1" d="1"/>
      </p:scale>
      <p:origin x="0" y="0"/>
    </p:cViewPr>
  </p:notesTextViewPr>
  <p:notesViewPr>
    <p:cSldViewPr>
      <p:cViewPr>
        <p:scale>
          <a:sx n="1" d="100"/>
          <a:sy n="1" d="100"/>
        </p:scale>
        <p:origin x="0" y="0"/>
      </p:cViewPr>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tags" Target="tags/tag1.xml" /><Relationship Id="rId19" Type="http://schemas.openxmlformats.org/officeDocument/2006/relationships/font" Target="fonts/font1.fntdata" /><Relationship Id="rId2" Type="http://schemas.openxmlformats.org/officeDocument/2006/relationships/notesMaster" Target="notesMasters/notesMaster1.xml" /><Relationship Id="rId20" Type="http://schemas.openxmlformats.org/officeDocument/2006/relationships/font" Target="fonts/font2.fntdata" /><Relationship Id="rId21" Type="http://schemas.openxmlformats.org/officeDocument/2006/relationships/font" Target="fonts/font3.fntdata" /><Relationship Id="rId22" Type="http://schemas.openxmlformats.org/officeDocument/2006/relationships/font" Target="fonts/font4.fntdata" /><Relationship Id="rId23" Type="http://schemas.openxmlformats.org/officeDocument/2006/relationships/font" Target="fonts/font5.fntdata" /><Relationship Id="rId24" Type="http://schemas.openxmlformats.org/officeDocument/2006/relationships/font" Target="fonts/font6.fntdata" /><Relationship Id="rId25" Type="http://schemas.openxmlformats.org/officeDocument/2006/relationships/font" Target="fonts/font7.fntdata" /><Relationship Id="rId26" Type="http://schemas.openxmlformats.org/officeDocument/2006/relationships/font" Target="fonts/font8.fntdata" /><Relationship Id="rId27" Type="http://schemas.openxmlformats.org/officeDocument/2006/relationships/font" Target="fonts/font9.fntdata" /><Relationship Id="rId28" Type="http://schemas.openxmlformats.org/officeDocument/2006/relationships/font" Target="fonts/font10.fntdata" /><Relationship Id="rId29" Type="http://schemas.openxmlformats.org/officeDocument/2006/relationships/font" Target="fonts/font11.fntdata" /><Relationship Id="rId3" Type="http://schemas.openxmlformats.org/officeDocument/2006/relationships/slide" Target="slides/slide1.xml" /><Relationship Id="rId30" Type="http://schemas.openxmlformats.org/officeDocument/2006/relationships/presProps" Target="presProps.xml" /><Relationship Id="rId31" Type="http://schemas.openxmlformats.org/officeDocument/2006/relationships/viewProps" Target="viewProps.xml" /><Relationship Id="rId32" Type="http://schemas.openxmlformats.org/officeDocument/2006/relationships/theme" Target="theme/theme1.xml" /><Relationship Id="rId33"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charts/_rels/chart1.xml.rels>&#65279;<?xml version="1.0" encoding="utf-8" standalone="yes"?><Relationships xmlns="http://schemas.openxmlformats.org/package/2006/relationships"><Relationship Id="rId1" Type="http://schemas.openxmlformats.org/officeDocument/2006/relationships/package" Target="../embeddings/Microsoft_Excel_Worksheet1.xlsx" /><Relationship Id="rId2" Type="http://schemas.openxmlformats.org/officeDocument/2006/relationships/chartUserShapes" Target="../drawings/drawing1.xml" /><Relationship Id="rId3" Type="http://schemas.microsoft.com/office/2011/relationships/chartColorStyle" Target="colors1.xml" /><Relationship Id="rId4" Type="http://schemas.microsoft.com/office/2011/relationships/chartStyle" Target="style1.xml" /></Relationships>
</file>

<file path=ppt/charts/_rels/chart2.xml.rels>&#65279;<?xml version="1.0" encoding="utf-8" standalone="yes"?><Relationships xmlns="http://schemas.openxmlformats.org/package/2006/relationships"><Relationship Id="rId1" Type="http://schemas.openxmlformats.org/officeDocument/2006/relationships/package" Target="../embeddings/Microsoft_Excel_Worksheet2.xlsx" /><Relationship Id="rId2" Type="http://schemas.microsoft.com/office/2011/relationships/chartColorStyle" Target="colors2.xml" /><Relationship Id="rId3" Type="http://schemas.microsoft.com/office/2011/relationships/chartStyle" Target="style2.xml" /></Relationships>
</file>

<file path=ppt/charts/_rels/chart3.xml.rels>&#65279;<?xml version="1.0" encoding="utf-8" standalone="yes"?><Relationships xmlns="http://schemas.openxmlformats.org/package/2006/relationships"><Relationship Id="rId1" Type="http://schemas.openxmlformats.org/officeDocument/2006/relationships/package" Target="../embeddings/Microsoft_Excel_Worksheet3.xlsx" /><Relationship Id="rId2" Type="http://schemas.microsoft.com/office/2011/relationships/chartColorStyle" Target="colors3.xml" /><Relationship Id="rId3" Type="http://schemas.microsoft.com/office/2011/relationships/chartStyle" Target="style3.xml" /></Relationships>
</file>

<file path=ppt/charts/chart1.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doughnutChart>
        <c:varyColors val="1"/>
        <c:ser>
          <c:idx val="0"/>
          <c:order val="0"/>
          <c:tx>
            <c:strRef>
              <c:f>Sheet1!$B$1</c:f>
              <c:strCache>
                <c:ptCount val="1"/>
                <c:pt idx="0">
                  <c:v>销售额</c:v>
                </c:pt>
              </c:strCache>
            </c:strRef>
          </c:tx>
          <c:dPt>
            <c:idx val="0"/>
            <c:invertIfNegative val="1"/>
            <c:spPr>
              <a:solidFill>
                <a:schemeClr val="bg1"/>
              </a:solidFill>
              <a:ln w="19050">
                <a:solidFill>
                  <a:schemeClr val="lt1"/>
                </a:solidFill>
              </a:ln>
            </c:spPr>
          </c:dPt>
          <c:dPt>
            <c:idx val="1"/>
            <c:invertIfNegative val="1"/>
            <c:spPr>
              <a:solidFill>
                <a:schemeClr val="bg1">
                  <a:alpha val="41000"/>
                </a:schemeClr>
              </a:solidFill>
              <a:ln w="19050">
                <a:solidFill>
                  <a:schemeClr val="lt1"/>
                </a:solidFill>
              </a:ln>
            </c:spPr>
          </c:dPt>
          <c:dPt>
            <c:idx val="2"/>
            <c:invertIfNegative val="1"/>
            <c:spPr>
              <a:solidFill>
                <a:schemeClr val="accent3"/>
              </a:solidFill>
              <a:ln w="19050">
                <a:solidFill>
                  <a:schemeClr val="lt1"/>
                </a:solidFill>
              </a:ln>
            </c:spPr>
          </c:dPt>
          <c:dPt>
            <c:idx val="3"/>
            <c:invertIfNegative val="1"/>
            <c:spPr>
              <a:solidFill>
                <a:schemeClr val="accent4"/>
              </a:solidFill>
              <a:ln w="19050">
                <a:solidFill>
                  <a:schemeClr val="lt1"/>
                </a:solidFill>
              </a:ln>
            </c:spPr>
          </c:dPt>
          <c:dLbls>
            <c:delete val="1"/>
            <c:extLst>
              <c:ext xmlns:c15="http://schemas.microsoft.com/office/drawing/2012/chart" uri="{CE6537A1-D6FC-4f65-9D91-7224C49458BB}">
                <c15:showLeaderLines val="1"/>
              </c:ext>
            </c:extLst>
          </c:dLbls>
          <c:cat>
            <c:strRef>
              <c:f>Sheet1!$A$2:$A$5</c:f>
              <c:strCache>
                <c:ptCount val="2"/>
                <c:pt idx="0">
                  <c:v>第一季度</c:v>
                </c:pt>
                <c:pt idx="1">
                  <c:v>第二季度</c:v>
                </c:pt>
              </c:strCache>
            </c:strRef>
          </c:cat>
          <c:val>
            <c:numRef>
              <c:f>Sheet1!$B$2:$B$5</c:f>
              <c:numCache>
                <c:formatCode>General</c:formatCode>
                <c:ptCount val="4"/>
                <c:pt idx="0">
                  <c:v>8.2</c:v>
                </c:pt>
                <c:pt idx="1">
                  <c:v>3.2</c:v>
                </c:pt>
              </c:numCache>
            </c:numRef>
          </c:val>
        </c:ser>
        <c:dLbls>
          <c:showLegendKey val="0"/>
          <c:showVal val="0"/>
          <c:showCatName val="0"/>
          <c:showSerName val="0"/>
          <c:showPercent val="0"/>
          <c:showBubbleSize val="0"/>
          <c:showLeaderLines val="0"/>
        </c:dLbls>
        <c:firstSliceAng/>
        <c:holeSize val="75"/>
      </c:doughnutChart>
      <c:spPr>
        <a:noFill/>
        <a:ln>
          <a:noFill/>
        </a:ln>
        <a:effectLst/>
      </c:spPr>
    </c:plotArea>
    <c:plotVisOnly val="1"/>
    <c:dispBlanksAs val="gap"/>
    <c:showDLblsOverMax val="0"/>
  </c:chart>
  <c:spPr>
    <a:noFill/>
    <a:ln>
      <a:noFill/>
    </a:ln>
    <a:effectLst/>
  </c:spPr>
  <c:txPr>
    <a:bodyPr/>
    <a:p>
      <a:pPr>
        <a:defRPr lang="zh-CN" smtId="4294967295"/>
      </a:pPr>
      <a:endParaRPr lang="zh-CN" smtId="4294967295"/>
    </a:p>
  </c:txPr>
  <c:externalData r:id="rId1">
    <c:autoUpdate val="0"/>
  </c:externalData>
  <c:userShapes r:id="rId2"/>
</c:chartSpace>
</file>

<file path=ppt/charts/chart2.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doughnutChart>
        <c:varyColors val="1"/>
        <c:ser>
          <c:idx val="0"/>
          <c:order val="0"/>
          <c:tx>
            <c:strRef>
              <c:f>Sheet1!$B$1</c:f>
              <c:strCache>
                <c:ptCount val="1"/>
                <c:pt idx="0">
                  <c:v>销售额</c:v>
                </c:pt>
              </c:strCache>
            </c:strRef>
          </c:tx>
          <c:dPt>
            <c:idx val="0"/>
            <c:invertIfNegative val="1"/>
            <c:spPr>
              <a:solidFill>
                <a:schemeClr val="bg1"/>
              </a:solidFill>
              <a:ln w="19050">
                <a:solidFill>
                  <a:schemeClr val="lt1"/>
                </a:solidFill>
              </a:ln>
            </c:spPr>
          </c:dPt>
          <c:dPt>
            <c:idx val="1"/>
            <c:invertIfNegative val="1"/>
            <c:spPr>
              <a:solidFill>
                <a:schemeClr val="bg1">
                  <a:alpha val="54000"/>
                </a:schemeClr>
              </a:solidFill>
              <a:ln w="19050">
                <a:solidFill>
                  <a:schemeClr val="lt1"/>
                </a:solidFill>
              </a:ln>
            </c:spPr>
          </c:dPt>
          <c:dPt>
            <c:idx val="2"/>
            <c:invertIfNegative val="1"/>
            <c:spPr>
              <a:solidFill>
                <a:schemeClr val="accent3"/>
              </a:solidFill>
              <a:ln w="19050">
                <a:solidFill>
                  <a:schemeClr val="lt1"/>
                </a:solidFill>
              </a:ln>
            </c:spPr>
          </c:dPt>
          <c:dPt>
            <c:idx val="3"/>
            <c:invertIfNegative val="1"/>
            <c:spPr>
              <a:solidFill>
                <a:schemeClr val="accent4"/>
              </a:solidFill>
              <a:ln w="19050">
                <a:solidFill>
                  <a:schemeClr val="lt1"/>
                </a:solidFill>
              </a:ln>
            </c:spPr>
          </c:dPt>
          <c:dLbls>
            <c:delete val="1"/>
            <c:extLst>
              <c:ext xmlns:c15="http://schemas.microsoft.com/office/drawing/2012/chart" uri="{CE6537A1-D6FC-4f65-9D91-7224C49458BB}">
                <c15:showLeaderLines val="1"/>
              </c:ext>
            </c:extLst>
          </c:dLbls>
          <c:cat>
            <c:strRef>
              <c:f>Sheet1!$A$2:$A$5</c:f>
              <c:strCache>
                <c:ptCount val="2"/>
                <c:pt idx="0">
                  <c:v>第一季度</c:v>
                </c:pt>
                <c:pt idx="1">
                  <c:v>第二季度</c:v>
                </c:pt>
              </c:strCache>
            </c:strRef>
          </c:cat>
          <c:val>
            <c:numRef>
              <c:f>Sheet1!$B$2:$B$5</c:f>
              <c:numCache>
                <c:formatCode>General</c:formatCode>
                <c:ptCount val="4"/>
                <c:pt idx="0">
                  <c:v>3</c:v>
                </c:pt>
                <c:pt idx="1">
                  <c:v>3.2</c:v>
                </c:pt>
              </c:numCache>
            </c:numRef>
          </c:val>
        </c:ser>
        <c:dLbls>
          <c:showLegendKey val="0"/>
          <c:showVal val="0"/>
          <c:showCatName val="0"/>
          <c:showSerName val="0"/>
          <c:showPercent val="0"/>
          <c:showBubbleSize val="0"/>
          <c:showLeaderLines val="0"/>
        </c:dLbls>
        <c:firstSliceAng/>
        <c:holeSize val="75"/>
      </c:doughnutChart>
      <c:spPr>
        <a:noFill/>
        <a:ln>
          <a:noFill/>
        </a:ln>
        <a:effectLst/>
      </c:spPr>
    </c:plotArea>
    <c:plotVisOnly val="1"/>
    <c:dispBlanksAs val="gap"/>
    <c:showDLblsOverMax val="0"/>
  </c:chart>
  <c:spPr>
    <a:noFill/>
    <a:ln>
      <a:noFill/>
    </a:ln>
    <a:effectLst/>
  </c:spPr>
  <c:txPr>
    <a:bodyPr/>
    <a:p>
      <a:pPr>
        <a:defRPr lang="zh-CN" smtId="4294967295"/>
      </a:pPr>
      <a:endParaRPr lang="zh-CN" smtId="4294967295"/>
    </a:p>
  </c:txPr>
  <c:externalData r:id="rId1">
    <c:autoUpdate val="0"/>
  </c:externalData>
</c:chartSpace>
</file>

<file path=ppt/charts/chart3.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ineChart>
        <c:grouping/>
        <c:varyColors val="0"/>
        <c:ser>
          <c:idx val="0"/>
          <c:order val="0"/>
          <c:tx>
            <c:strRef>
              <c:f>Sheet1!$B$1</c:f>
              <c:strCache>
                <c:ptCount val="1"/>
                <c:pt idx="0">
                  <c:v>S1</c:v>
                </c:pt>
              </c:strCache>
            </c:strRef>
          </c:tx>
          <c:spPr>
            <a:ln w="28575" cap="rnd">
              <a:solidFill>
                <a:schemeClr val="tx1">
                  <a:lumMod val="75000"/>
                  <a:lumOff val="25000"/>
                </a:schemeClr>
              </a:solidFill>
              <a:round/>
            </a:ln>
            <a:effectLst/>
          </c:spPr>
          <c:marker>
            <c:symbol val="none"/>
          </c:marker>
          <c:cat>
            <c:strRef>
              <c:f>Sheet1!$A$2:$A$13</c:f>
              <c:strCache>
                <c:ptCount val="12"/>
                <c:pt idx="0">
                  <c:v>Q1</c:v>
                </c:pt>
                <c:pt idx="1">
                  <c:v>Q2</c:v>
                </c:pt>
                <c:pt idx="2">
                  <c:v>Q3</c:v>
                </c:pt>
                <c:pt idx="3">
                  <c:v>Q4</c:v>
                </c:pt>
                <c:pt idx="4">
                  <c:v>Q5</c:v>
                </c:pt>
                <c:pt idx="5">
                  <c:v>Q6</c:v>
                </c:pt>
                <c:pt idx="6">
                  <c:v>Q7</c:v>
                </c:pt>
                <c:pt idx="7">
                  <c:v>Q8</c:v>
                </c:pt>
                <c:pt idx="8">
                  <c:v>Q9</c:v>
                </c:pt>
                <c:pt idx="9">
                  <c:v>Q10</c:v>
                </c:pt>
                <c:pt idx="10">
                  <c:v>Q11</c:v>
                </c:pt>
                <c:pt idx="11">
                  <c:v>Q12</c:v>
                </c:pt>
              </c:strCache>
            </c:strRef>
          </c:cat>
          <c:val>
            <c:numRef>
              <c:f>Sheet1!$B$2:$B$13</c:f>
              <c:numCache>
                <c:formatCode>General</c:formatCode>
                <c:ptCount val="12"/>
                <c:pt idx="0">
                  <c:v>4.3</c:v>
                </c:pt>
                <c:pt idx="1">
                  <c:v>2.5</c:v>
                </c:pt>
                <c:pt idx="2">
                  <c:v>3.5</c:v>
                </c:pt>
                <c:pt idx="3">
                  <c:v>4.5</c:v>
                </c:pt>
                <c:pt idx="4">
                  <c:v>2.4</c:v>
                </c:pt>
                <c:pt idx="5">
                  <c:v>4.4</c:v>
                </c:pt>
                <c:pt idx="6">
                  <c:v>1.8</c:v>
                </c:pt>
                <c:pt idx="7">
                  <c:v>2.8</c:v>
                </c:pt>
                <c:pt idx="8">
                  <c:v>2</c:v>
                </c:pt>
                <c:pt idx="9">
                  <c:v>2</c:v>
                </c:pt>
                <c:pt idx="10">
                  <c:v>3</c:v>
                </c:pt>
                <c:pt idx="11">
                  <c:v>5</c:v>
                </c:pt>
              </c:numCache>
            </c:numRef>
          </c:val>
          <c:smooth val="1"/>
        </c:ser>
        <c:ser>
          <c:idx val="1"/>
          <c:order val="1"/>
          <c:tx>
            <c:strRef>
              <c:f>Sheet1!$C$1</c:f>
              <c:strCache>
                <c:ptCount val="1"/>
                <c:pt idx="0">
                  <c:v>S2</c:v>
                </c:pt>
              </c:strCache>
            </c:strRef>
          </c:tx>
          <c:spPr>
            <a:ln w="28575" cap="rnd">
              <a:solidFill>
                <a:schemeClr val="bg1"/>
              </a:solidFill>
              <a:round/>
            </a:ln>
            <a:effectLst/>
          </c:spPr>
          <c:marker>
            <c:symbol val="none"/>
          </c:marker>
          <c:cat>
            <c:strRef>
              <c:f>Sheet1!$A$2:$A$13</c:f>
              <c:strCache>
                <c:ptCount val="12"/>
                <c:pt idx="0">
                  <c:v>Q1</c:v>
                </c:pt>
                <c:pt idx="1">
                  <c:v>Q2</c:v>
                </c:pt>
                <c:pt idx="2">
                  <c:v>Q3</c:v>
                </c:pt>
                <c:pt idx="3">
                  <c:v>Q4</c:v>
                </c:pt>
                <c:pt idx="4">
                  <c:v>Q5</c:v>
                </c:pt>
                <c:pt idx="5">
                  <c:v>Q6</c:v>
                </c:pt>
                <c:pt idx="6">
                  <c:v>Q7</c:v>
                </c:pt>
                <c:pt idx="7">
                  <c:v>Q8</c:v>
                </c:pt>
                <c:pt idx="8">
                  <c:v>Q9</c:v>
                </c:pt>
                <c:pt idx="9">
                  <c:v>Q10</c:v>
                </c:pt>
                <c:pt idx="10">
                  <c:v>Q11</c:v>
                </c:pt>
                <c:pt idx="11">
                  <c:v>Q12</c:v>
                </c:pt>
              </c:strCache>
            </c:strRef>
          </c:cat>
          <c:val>
            <c:numRef>
              <c:f>Sheet1!$C$2:$C$13</c:f>
              <c:numCache>
                <c:formatCode>General</c:formatCode>
                <c:ptCount val="12"/>
                <c:pt idx="0">
                  <c:v>2.5</c:v>
                </c:pt>
                <c:pt idx="1">
                  <c:v>3.5</c:v>
                </c:pt>
                <c:pt idx="2">
                  <c:v>4.5</c:v>
                </c:pt>
                <c:pt idx="3">
                  <c:v>2.4</c:v>
                </c:pt>
                <c:pt idx="4">
                  <c:v>4.4</c:v>
                </c:pt>
                <c:pt idx="5">
                  <c:v>1.8</c:v>
                </c:pt>
                <c:pt idx="6">
                  <c:v>2.8</c:v>
                </c:pt>
                <c:pt idx="7">
                  <c:v>2</c:v>
                </c:pt>
                <c:pt idx="8">
                  <c:v>2</c:v>
                </c:pt>
                <c:pt idx="9">
                  <c:v>3</c:v>
                </c:pt>
                <c:pt idx="10">
                  <c:v>5</c:v>
                </c:pt>
                <c:pt idx="11">
                  <c:v>4</c:v>
                </c:pt>
              </c:numCache>
            </c:numRef>
          </c:val>
          <c:smooth val="1"/>
        </c:ser>
        <c:dLbls>
          <c:showLegendKey val="0"/>
          <c:showVal val="0"/>
          <c:showCatName val="0"/>
          <c:showSerName val="0"/>
          <c:showPercent val="0"/>
          <c:showBubbleSize val="0"/>
          <c:showLeaderLines val="0"/>
        </c:dLbls>
        <c:axId val="262078016"/>
        <c:axId val="261044192"/>
      </c:lineChart>
      <c:catAx>
        <c:axId val="262078016"/>
        <c:scaling>
          <c:orientation/>
        </c:scaling>
        <c:delete val="0"/>
        <c:axPos val="b"/>
        <c:numFmt formatCode="General" sourceLinked="0"/>
        <c:majorTickMark val="none"/>
        <c:minorTickMark val="none"/>
        <c:spPr>
          <a:noFill/>
          <a:ln w="9525" cap="flat" cmpd="sng" algn="ctr">
            <a:solidFill>
              <a:schemeClr val="tx1">
                <a:lumMod val="15000"/>
                <a:lumOff val="85000"/>
              </a:schemeClr>
            </a:solidFill>
            <a:round/>
          </a:ln>
          <a:effectLst/>
        </c:spPr>
        <c:txPr>
          <a:bodyPr rot="-60000000" spcFirstLastPara="1" vertOverflow="ellipsis" vert="horz" wrap="square" anchor="ctr" anchorCtr="1"/>
          <a:p>
            <a:pPr>
              <a:defRPr lang="zh-CN" sz="1195" b="0" i="0" u="none" strike="noStrike" kern="1200" baseline="0" smtId="4294967295">
                <a:solidFill>
                  <a:schemeClr val="tx1">
                    <a:lumMod val="65000"/>
                    <a:lumOff val="35000"/>
                  </a:schemeClr>
                </a:solidFill>
                <a:latin typeface="+mn-lt"/>
                <a:ea typeface="+mn-ea"/>
                <a:cs typeface="+mn-cs"/>
              </a:defRPr>
            </a:pPr>
            <a:endParaRPr lang="zh-CN" sz="1195" b="0" i="0" u="none" strike="noStrike" kern="1200" baseline="0" smtId="4294967295">
              <a:solidFill>
                <a:schemeClr val="tx1">
                  <a:lumMod val="65000"/>
                  <a:lumOff val="35000"/>
                </a:schemeClr>
              </a:solidFill>
              <a:latin typeface="+mn-lt"/>
              <a:ea typeface="+mn-ea"/>
              <a:cs typeface="+mn-cs"/>
            </a:endParaRPr>
          </a:p>
        </c:txPr>
        <c:crossAx val="261044192"/>
        <c:crosses val="autoZero"/>
        <c:auto val="0"/>
        <c:lblAlgn val="ctr"/>
        <c:lblOffset/>
        <c:noMultiLvlLbl val="0"/>
      </c:catAx>
      <c:valAx>
        <c:axId val="261044192"/>
        <c:scaling>
          <c:orientation/>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spPr>
          <a:noFill/>
          <a:ln>
            <a:noFill/>
          </a:ln>
          <a:effectLst/>
        </c:spPr>
        <c:txPr>
          <a:bodyPr rot="-60000000" spcFirstLastPara="1" vertOverflow="ellipsis" vert="horz" wrap="square" anchor="ctr" anchorCtr="1"/>
          <a:p>
            <a:pPr>
              <a:defRPr lang="zh-CN" sz="1195" b="0" i="0" u="none" strike="noStrike" kern="1200" baseline="0" smtId="4294967295">
                <a:solidFill>
                  <a:schemeClr val="tx1">
                    <a:lumMod val="65000"/>
                    <a:lumOff val="35000"/>
                  </a:schemeClr>
                </a:solidFill>
                <a:latin typeface="+mn-lt"/>
                <a:ea typeface="+mn-ea"/>
                <a:cs typeface="+mn-cs"/>
              </a:defRPr>
            </a:pPr>
            <a:endParaRPr lang="zh-CN" sz="1195" b="0" i="0" u="none" strike="noStrike" kern="1200" baseline="0" smtId="4294967295">
              <a:solidFill>
                <a:schemeClr val="tx1">
                  <a:lumMod val="65000"/>
                  <a:lumOff val="35000"/>
                </a:schemeClr>
              </a:solidFill>
              <a:latin typeface="+mn-lt"/>
              <a:ea typeface="+mn-ea"/>
              <a:cs typeface="+mn-cs"/>
            </a:endParaRPr>
          </a:p>
        </c:txPr>
        <c:crossAx val="262078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p>
          <a:pPr>
            <a:defRPr lang="zh-CN" sz="1195" b="0" i="0" u="none" strike="noStrike" kern="1200" baseline="0" smtId="4294967295">
              <a:solidFill>
                <a:schemeClr val="tx1">
                  <a:lumMod val="65000"/>
                  <a:lumOff val="35000"/>
                </a:schemeClr>
              </a:solidFill>
              <a:latin typeface="+mn-lt"/>
              <a:ea typeface="+mn-ea"/>
              <a:cs typeface="+mn-cs"/>
            </a:defRPr>
          </a:pPr>
          <a:endParaRPr lang="zh-CN" sz="1195" b="0" i="0" u="none" strike="noStrike" kern="1200" baseline="0" smtId="4294967295">
            <a:solidFill>
              <a:schemeClr val="tx1">
                <a:lumMod val="65000"/>
                <a:lumOff val="35000"/>
              </a:schemeClr>
            </a:solidFill>
            <a:latin typeface="+mn-lt"/>
            <a:ea typeface="+mn-ea"/>
            <a:cs typeface="+mn-cs"/>
          </a:endParaRPr>
        </a:p>
      </c:txPr>
    </c:legend>
    <c:plotVisOnly val="1"/>
    <c:dispBlanksAs val="gap"/>
    <c:showDLblsOverMax val="0"/>
  </c:chart>
  <c:spPr>
    <a:noFill/>
    <a:ln>
      <a:noFill/>
    </a:ln>
    <a:effectLst/>
  </c:spPr>
  <c:txPr>
    <a:bodyPr/>
    <a:p>
      <a:pPr>
        <a:defRPr lang="zh-CN" smtId="4294967295"/>
      </a:pPr>
      <a:endParaRPr lang="zh-CN" smtId="4294967295"/>
    </a:p>
  </c:txPr>
  <c:externalData r:id="rId1">
    <c:autoUpdate val="0"/>
  </c:externalData>
</c:chartSpace>
</file>

<file path=ppt/charts/colors1.xml><?xml version="1.0" encoding="utf-8"?>
<cs:colorStyle xmlns:a="http://schemas.openxmlformats.org/drawingml/2006/main" xmlns:cs="http://schemas.microsoft.com/office/drawing/2012/chartStyle"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a="http://schemas.openxmlformats.org/drawingml/2006/main" xmlns:cs="http://schemas.microsoft.com/office/drawing/2012/chartStyle"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a="http://schemas.openxmlformats.org/drawingml/2006/main" xmlns:cs="http://schemas.microsoft.com/office/drawing/2012/chartStyle"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a="http://schemas.openxmlformats.org/drawingml/2006/main" xmlns:r="http://schemas.openxmlformats.org/officeDocument/2006/relationships" xmlns:cs="http://schemas.microsoft.com/office/drawing/2012/chartStyle"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a="http://schemas.openxmlformats.org/drawingml/2006/main" xmlns:r="http://schemas.openxmlformats.org/officeDocument/2006/relationships" xmlns:cs="http://schemas.microsoft.com/office/drawing/2012/chartStyle"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a="http://schemas.openxmlformats.org/drawingml/2006/main" xmlns:r="http://schemas.openxmlformats.org/officeDocument/2006/relationships" xmlns:cs="http://schemas.microsoft.com/office/drawing/2012/chartStyle"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drawing1.xml><?xml version="1.0" encoding="utf-8"?>
<c:userShapes xmlns:cdr="http://schemas.openxmlformats.org/drawingml/2006/chart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c="http://schemas.openxmlformats.org/drawingml/2006/chart">
  <cdr:relSizeAnchor>
    <cdr:from>
      <cdr:x>0.35948</cdr:x>
      <cdr:y>0.33544</cdr:y>
    </cdr:from>
    <cdr:to>
      <cdr:x>0.75014</cdr:x>
      <cdr:y>0.64039</cdr:y>
    </cdr:to>
    <cdr:sp>
      <cdr:nvSpPr>
        <cdr:cNvPr id="2" name="矩形 1"/>
        <cdr:cNvSpPr/>
      </cdr:nvSpPr>
      <cdr:spPr>
        <a:xfrm>
          <a:off x="1360678" y="846455"/>
          <a:ext cx="1478661" cy="769493"/>
        </a:xfrm>
        <a:prstGeom prst="rect">
          <a:avLst/>
        </a:prstGeom>
        <a:noFill/>
      </cdr:spPr>
      <cdr:txBody>
        <a:bodyPr vert="horz" wrap="square" lIns="45720" tIns="45720" rIns="4572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a:solidFill>
                <a:schemeClr val="bg1"/>
              </a:solidFill>
              <a:latin typeface="汉仪大宋简" panose="02010600000101010101" pitchFamily="2" charset="-122"/>
              <a:ea typeface="汉仪大宋简" panose="02010600000101010101" pitchFamily="2" charset="-122"/>
            </a:rPr>
            <a:t>80%</a:t>
          </a:r>
          <a:endParaRPr lang="zh-CN" altLang="en-US" sz="4400">
            <a:solidFill>
              <a:schemeClr val="bg1"/>
            </a:solidFill>
            <a:latin typeface="汉仪大宋简" panose="02010600000101010101" pitchFamily="2" charset="-122"/>
            <a:ea typeface="汉仪大宋简" panose="02010600000101010101" pitchFamily="2" charset="-122"/>
          </a:endParaRPr>
        </a:p>
      </cdr:txBody>
    </cdr:sp>
  </cdr:relSizeAnchor>
</c:userShapes>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88A8B-FC99-45B2-9C2D-6AAFFC80DA98}" type="datetimeFigureOut">
              <a:rPr lang="zh-CN" altLang="en-US" smtClean="0"/>
              <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87385-A740-4A90-B3DF-445392E9435E}"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标题和竖排文字">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竖排标题与文本">
    <p:spTree>
      <p:nvGrpSpPr>
        <p:cNvPr id="1" name=""/>
        <p:cNvGrpSpPr/>
        <p:nvPr/>
      </p:nvGrpSpPr>
      <p:grpSpPr>
        <a:xfrm>
          <a:off x="0" y="0"/>
          <a: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仅标题">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空白">
    <p:spTree>
      <p:nvGrpSpPr>
        <p:cNvPr id="1" name=""/>
        <p:cNvGrpSpPr/>
        <p:nvPr/>
      </p:nvGrpSpPr>
      <p:grpSpPr>
        <a:xfrm>
          <a:off x="0" y="0"/>
          <a:ext cx="0" cy="0"/>
        </a:xfrm>
      </p:grpSpPr>
      <p:sp>
        <p:nvSpPr>
          <p:cNvPr id="2" name="日期占位符 1"/>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内容与标题">
    <p:spTree>
      <p:nvGrpSpPr>
        <p:cNvPr id="1" name=""/>
        <p:cNvGrpSpPr/>
        <p:nvPr/>
      </p:nvGrpSpPr>
      <p:grpSpPr>
        <a:xfrm>
          <a:off x="0" y="0"/>
          <a: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图片与标题">
    <p:spTree>
      <p:nvGrpSpPr>
        <p:cNvPr id="1" name=""/>
        <p:cNvGrpSpPr/>
        <p:nvPr/>
      </p:nvGrpSpPr>
      <p:grpSpPr>
        <a:xfrm>
          <a:off x="0" y="0"/>
          <a: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1AD03EF-FDA7-41AB-A371-07F1E8211D00}" type="datetimeFigureOut">
              <a:rPr lang="zh-CN" altLang="en-US" smtClean="0"/>
              <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9E2C24-258F-49C1-B9AC-88A7244DC0CE}" type="slidenum">
              <a:rPr lang="zh-CN" altLang="en-US" smtClean="0"/>
              <a:t/>
            </a:fld>
            <a:endParaRPr lang="zh-CN" alt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D03EF-FDA7-41AB-A371-07F1E8211D00}" type="datetimeFigureOut">
              <a:rPr lang="zh-CN" altLang="en-US" smtClean="0"/>
              <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E2C24-258F-49C1-B9AC-88A7244DC0CE}" type="slidenum">
              <a:rPr lang="zh-CN" altLang="en-US" smtClean="0"/>
              <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1.xml" /><Relationship Id="rId3" Type="http://schemas.openxmlformats.org/officeDocument/2006/relationships/chart" Target="../charts/chart2.xml" /><Relationship Id="rId4" Type="http://schemas.openxmlformats.org/officeDocument/2006/relationships/image" Target="../media/image4.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jpeg" /><Relationship Id="rId3" Type="http://schemas.openxmlformats.org/officeDocument/2006/relationships/image" Target="../media/image4.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jpeg" /><Relationship Id="rId3" Type="http://schemas.openxmlformats.org/officeDocument/2006/relationships/image" Target="../media/image7.jpeg" /><Relationship Id="rId4" Type="http://schemas.openxmlformats.org/officeDocument/2006/relationships/image" Target="../media/image8.jpeg" /><Relationship Id="rId5" Type="http://schemas.openxmlformats.org/officeDocument/2006/relationships/image" Target="../media/image4.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hart" Target="../charts/chart3.xml" /><Relationship Id="rId3" Type="http://schemas.openxmlformats.org/officeDocument/2006/relationships/image" Target="../media/image4.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jpeg" /><Relationship Id="rId3" Type="http://schemas.openxmlformats.org/officeDocument/2006/relationships/image" Target="../media/image4.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4" name="文本框 3"/>
          <p:cNvSpPr txBox="1"/>
          <p:nvPr/>
        </p:nvSpPr>
        <p:spPr>
          <a:xfrm>
            <a:off x="354330" y="1965960"/>
            <a:ext cx="5840730" cy="1188720"/>
          </a:xfrm>
          <a:prstGeom prst="rect">
            <a:avLst/>
          </a:prstGeom>
          <a:noFill/>
        </p:spPr>
        <p:txBody>
          <a:bodyPr wrap="square" rtlCol="0">
            <a:spAutoFit/>
          </a:bodyPr>
          <a:lstStyle/>
          <a:p>
            <a:r>
              <a:rPr lang="zh-CN" altLang="en-US" sz="7200">
                <a:solidFill>
                  <a:schemeClr val="bg1"/>
                </a:solidFill>
                <a:latin typeface="汉仪大宋简" panose="02010600000101010101" pitchFamily="2" charset="-122"/>
                <a:ea typeface="汉仪大宋简" panose="02010600000101010101" pitchFamily="2" charset="-122"/>
              </a:rPr>
              <a:t>病症医治方案</a:t>
            </a:r>
          </a:p>
        </p:txBody>
      </p:sp>
      <p:sp>
        <p:nvSpPr>
          <p:cNvPr id="5" name="文本框 4"/>
          <p:cNvSpPr txBox="1"/>
          <p:nvPr/>
        </p:nvSpPr>
        <p:spPr>
          <a:xfrm>
            <a:off x="354330" y="3166289"/>
            <a:ext cx="6057900" cy="898338"/>
          </a:xfrm>
          <a:prstGeom prst="rect">
            <a:avLst/>
          </a:prstGeom>
          <a:noFill/>
        </p:spPr>
        <p:txBody>
          <a:bodyPr wrap="square" rtlCol="0">
            <a:spAutoFit/>
          </a:bodyPr>
          <a:lstStyle/>
          <a:p>
            <a:pPr>
              <a:lnSpc>
                <a:spcPct val="150000"/>
              </a:lnSpc>
            </a:pPr>
            <a:r>
              <a:rPr lang="en-US" altLang="zh-CN" sz="1200">
                <a:solidFill>
                  <a:schemeClr val="bg1"/>
                </a:solidFill>
                <a:latin typeface="汉仪字酷堂义山楷W" panose="00020600040101010101" pitchFamily="18" charset="-122"/>
                <a:ea typeface="汉仪字酷堂义山楷W" panose="00020600040101010101" pitchFamily="18" charset="-122"/>
              </a:rPr>
              <a:t>Lorem ipsum dolor sit amet, conse ctetuer adipiscing elit, sed diam nonum my nibh euisnod tincidunt ut Lorem ipsum dolor sit ametLorem ipsum dolor sit amet Lorem ipsum dolor sit amet, conse ctetuer adipiscing</a:t>
            </a:r>
          </a:p>
        </p:txBody>
      </p:sp>
      <p:sp>
        <p:nvSpPr>
          <p:cNvPr id="6" name="矩形: 圆角 5"/>
          <p:cNvSpPr/>
          <p:nvPr/>
        </p:nvSpPr>
        <p:spPr>
          <a:xfrm>
            <a:off x="354330" y="4500178"/>
            <a:ext cx="2446020" cy="502920"/>
          </a:xfrm>
          <a:prstGeom prst="roundRect">
            <a:avLst>
              <a:gd name="adj" fmla="val 3712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14350" y="4566972"/>
            <a:ext cx="2091690" cy="365760"/>
          </a:xfrm>
          <a:prstGeom prst="rect">
            <a:avLst/>
          </a:prstGeom>
          <a:noFill/>
        </p:spPr>
        <p:txBody>
          <a:bodyPr wrap="square" rtlCol="0">
            <a:spAutoFit/>
          </a:bodyPr>
          <a:lstStyle/>
          <a:p>
            <a:r>
              <a:rPr lang="zh-CN" altLang="en-US">
                <a:latin typeface="汉仪大宋简" panose="02010600000101010101" pitchFamily="2" charset="-122"/>
                <a:ea typeface="汉仪大宋简" panose="02010600000101010101" pitchFamily="2" charset="-122"/>
              </a:rPr>
              <a:t>汇报人：ＸＸＸ</a:t>
            </a:r>
          </a:p>
        </p:txBody>
      </p:sp>
      <p:sp>
        <p:nvSpPr>
          <p:cNvPr id="8" name="矩形: 圆角 7"/>
          <p:cNvSpPr/>
          <p:nvPr/>
        </p:nvSpPr>
        <p:spPr>
          <a:xfrm>
            <a:off x="3074670" y="4500178"/>
            <a:ext cx="2446020" cy="502920"/>
          </a:xfrm>
          <a:prstGeom prst="roundRect">
            <a:avLst>
              <a:gd name="adj" fmla="val 37122"/>
            </a:avLst>
          </a:prstGeom>
          <a:no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429000" y="4566972"/>
            <a:ext cx="2091690" cy="365760"/>
          </a:xfrm>
          <a:prstGeom prst="rect">
            <a:avLst/>
          </a:prstGeom>
          <a:noFill/>
        </p:spPr>
        <p:txBody>
          <a:bodyPr wrap="square" rtlCol="0">
            <a:spAutoFit/>
          </a:bodyPr>
          <a:lstStyle/>
          <a:p>
            <a:r>
              <a:rPr lang="en-US" altLang="zh-CN">
                <a:solidFill>
                  <a:schemeClr val="bg1"/>
                </a:solidFill>
                <a:latin typeface="汉仪大宋简" panose="02010600000101010101" pitchFamily="2" charset="-122"/>
                <a:ea typeface="汉仪大宋简" panose="02010600000101010101" pitchFamily="2" charset="-122"/>
              </a:rPr>
              <a:t>20XX年1月1日</a:t>
            </a: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4">
            <a:lum/>
          </a:blip>
          <a:stretch>
            <a:fillRect/>
          </a:stretch>
        </a:blipFill>
        <a:effectLst/>
      </p:bgPr>
    </p:bg>
    <p:spTree>
      <p:nvGrpSpPr>
        <p:cNvPr id="1" name=""/>
        <p:cNvGrpSpPr/>
        <p:nvPr/>
      </p:nvGrpSpPr>
      <p:grpSpPr>
        <a:xfrm>
          <a:off x="0" y="0"/>
          <a:ext cx="0" cy="0"/>
        </a:xfrm>
      </p:grpSpPr>
      <p:sp>
        <p:nvSpPr>
          <p:cNvPr id="6" name="文本框 5"/>
          <p:cNvSpPr txBox="1"/>
          <p:nvPr/>
        </p:nvSpPr>
        <p:spPr>
          <a:xfrm>
            <a:off x="300486" y="0"/>
            <a:ext cx="2261560"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实验结果</a:t>
            </a:r>
          </a:p>
        </p:txBody>
      </p:sp>
      <p:grpSp>
        <p:nvGrpSpPr>
          <p:cNvPr id="16" name="组合 15"/>
          <p:cNvGrpSpPr/>
          <p:nvPr/>
        </p:nvGrpSpPr>
        <p:grpSpPr>
          <a:xfrm>
            <a:off x="2707818" y="2045458"/>
            <a:ext cx="4315580" cy="1561478"/>
            <a:chOff x="6460834" y="360382"/>
            <a:chExt cx="4315580" cy="1561478"/>
          </a:xfrm>
        </p:grpSpPr>
        <p:sp>
          <p:nvSpPr>
            <p:cNvPr id="17" name="文本框 16"/>
            <p:cNvSpPr txBox="1"/>
            <p:nvPr/>
          </p:nvSpPr>
          <p:spPr>
            <a:xfrm>
              <a:off x="6460834" y="360382"/>
              <a:ext cx="2421923" cy="457200"/>
            </a:xfrm>
            <a:prstGeom prst="rect">
              <a:avLst/>
            </a:prstGeom>
            <a:noFill/>
            <a:ln>
              <a:noFill/>
            </a:ln>
          </p:spPr>
          <p:txBody>
            <a:bodyPr wrap="square" rtlCol="0">
              <a:spAutoFit/>
            </a:bodyPr>
            <a:lstStyle/>
            <a:p>
              <a:r>
                <a:rPr lang="zh-CN" altLang="en-US" sz="2400">
                  <a:solidFill>
                    <a:schemeClr val="bg1"/>
                  </a:solidFill>
                  <a:latin typeface="汉仪大宋简" panose="02010600000101010101" pitchFamily="2" charset="-122"/>
                  <a:ea typeface="汉仪大宋简" panose="02010600000101010101" pitchFamily="2" charset="-122"/>
                </a:rPr>
                <a:t>实验数据</a:t>
              </a:r>
            </a:p>
          </p:txBody>
        </p:sp>
        <p:sp>
          <p:nvSpPr>
            <p:cNvPr id="18" name="文本框 17"/>
            <p:cNvSpPr txBox="1"/>
            <p:nvPr/>
          </p:nvSpPr>
          <p:spPr>
            <a:xfrm>
              <a:off x="6460834" y="776738"/>
              <a:ext cx="4315580" cy="1151928"/>
            </a:xfrm>
            <a:prstGeom prst="rect">
              <a:avLst/>
            </a:prstGeom>
            <a:noFill/>
            <a:ln>
              <a:noFill/>
            </a:ln>
          </p:spPr>
          <p:txBody>
            <a:bodyPr wrap="square" rtlCol="0">
              <a:spAutoFit/>
            </a:bodyPr>
            <a:lstStyle/>
            <a:p>
              <a:pPr>
                <a:lnSpc>
                  <a:spcPct val="20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请在此输入相干的文本内容，请在此输入相干的文本内容，请在此输入相干的文本内容，请在此输入相干的文本内容，请在此输入相干的文本内容，请在此输入相干的文本内容</a:t>
              </a:r>
            </a:p>
          </p:txBody>
        </p:sp>
      </p:grpSp>
      <p:grpSp>
        <p:nvGrpSpPr>
          <p:cNvPr id="19" name="组合 18"/>
          <p:cNvGrpSpPr/>
          <p:nvPr/>
        </p:nvGrpSpPr>
        <p:grpSpPr>
          <a:xfrm>
            <a:off x="7297888" y="4021412"/>
            <a:ext cx="4315581" cy="1686711"/>
            <a:chOff x="6460834" y="235149"/>
            <a:chExt cx="4315581" cy="1686711"/>
          </a:xfrm>
        </p:grpSpPr>
        <p:sp>
          <p:nvSpPr>
            <p:cNvPr id="20" name="文本框 19"/>
            <p:cNvSpPr txBox="1"/>
            <p:nvPr/>
          </p:nvSpPr>
          <p:spPr>
            <a:xfrm>
              <a:off x="6460835" y="235148"/>
              <a:ext cx="2421923" cy="639719"/>
            </a:xfrm>
            <a:prstGeom prst="rect">
              <a:avLst/>
            </a:prstGeom>
            <a:noFill/>
            <a:ln>
              <a:noFill/>
            </a:ln>
          </p:spPr>
          <p:txBody>
            <a:bodyPr wrap="square" rtlCol="0">
              <a:spAutoFit/>
            </a:bodyPr>
            <a:lstStyle/>
            <a:p>
              <a:pPr>
                <a:lnSpc>
                  <a:spcPct val="200000"/>
                </a:lnSpc>
              </a:pPr>
              <a:r>
                <a:rPr lang="zh-CN" altLang="en-US" sz="2000">
                  <a:solidFill>
                    <a:schemeClr val="bg1"/>
                  </a:solidFill>
                  <a:latin typeface="汉仪大宋简" panose="02010600000101010101" pitchFamily="2" charset="-122"/>
                  <a:ea typeface="汉仪大宋简" panose="02010600000101010101" pitchFamily="2" charset="-122"/>
                </a:rPr>
                <a:t>实验数据</a:t>
              </a:r>
            </a:p>
          </p:txBody>
        </p:sp>
        <p:sp>
          <p:nvSpPr>
            <p:cNvPr id="21" name="文本框 20"/>
            <p:cNvSpPr txBox="1"/>
            <p:nvPr/>
          </p:nvSpPr>
          <p:spPr>
            <a:xfrm>
              <a:off x="6460833" y="776738"/>
              <a:ext cx="4315581" cy="1151928"/>
            </a:xfrm>
            <a:prstGeom prst="rect">
              <a:avLst/>
            </a:prstGeom>
            <a:noFill/>
            <a:ln>
              <a:noFill/>
            </a:ln>
          </p:spPr>
          <p:txBody>
            <a:bodyPr wrap="square" rtlCol="0">
              <a:spAutoFit/>
            </a:bodyPr>
            <a:lstStyle/>
            <a:p>
              <a:pPr>
                <a:lnSpc>
                  <a:spcPct val="20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请在此输入相干的文本内容，请在此输入相干的文本内容，请在此输入相干的文本内容，请在此输入相干的文本内容，请在此输入相干的文本内容，请在此输入相干的文本内容</a:t>
              </a:r>
            </a:p>
          </p:txBody>
        </p:sp>
      </p:grpSp>
      <p:sp>
        <p:nvSpPr>
          <p:cNvPr id="26" name="文本框 25"/>
          <p:cNvSpPr txBox="1"/>
          <p:nvPr/>
        </p:nvSpPr>
        <p:spPr>
          <a:xfrm>
            <a:off x="692979" y="4563001"/>
            <a:ext cx="6451599" cy="1517688"/>
          </a:xfrm>
          <a:prstGeom prst="rect">
            <a:avLst/>
          </a:prstGeom>
          <a:noFill/>
          <a:ln>
            <a:noFill/>
          </a:ln>
        </p:spPr>
        <p:txBody>
          <a:bodyPr wrap="square" rtlCol="0">
            <a:spAutoFit/>
          </a:bodyPr>
          <a:lstStyle/>
          <a:p>
            <a:pPr>
              <a:lnSpc>
                <a:spcPct val="20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a:t>
            </a:r>
          </a:p>
        </p:txBody>
      </p:sp>
      <p:graphicFrame>
        <p:nvGraphicFramePr>
          <p:cNvPr id="5" name="图表 4"/>
          <p:cNvGraphicFramePr/>
          <p:nvPr/>
        </p:nvGraphicFramePr>
        <p:xfrm>
          <a:off x="6443781" y="1572376"/>
          <a:ext cx="3785079" cy="2523386"/>
        </p:xfrm>
        <a:graphic>
          <a:graphicData uri="http://schemas.openxmlformats.org/drawingml/2006/chart">
            <c:chart xmlns:c="http://schemas.openxmlformats.org/drawingml/2006/chart" r:id="rId2"/>
          </a:graphicData>
        </a:graphic>
      </p:graphicFrame>
      <p:graphicFrame>
        <p:nvGraphicFramePr>
          <p:cNvPr id="22" name="图表 21"/>
          <p:cNvGraphicFramePr/>
          <p:nvPr/>
        </p:nvGraphicFramePr>
        <p:xfrm>
          <a:off x="0" y="1812783"/>
          <a:ext cx="3063856" cy="2042571"/>
        </p:xfrm>
        <a:graphic>
          <a:graphicData uri="http://schemas.openxmlformats.org/drawingml/2006/chart">
            <c:chart xmlns:c="http://schemas.openxmlformats.org/drawingml/2006/chart" r:id="rId3"/>
          </a:graphicData>
        </a:graphic>
      </p:graphicFrame>
      <p:sp>
        <p:nvSpPr>
          <p:cNvPr id="24" name="文本框 23"/>
          <p:cNvSpPr txBox="1"/>
          <p:nvPr/>
        </p:nvSpPr>
        <p:spPr>
          <a:xfrm>
            <a:off x="939168" y="2461814"/>
            <a:ext cx="1185520" cy="762000"/>
          </a:xfrm>
          <a:prstGeom prst="rect">
            <a:avLst/>
          </a:prstGeom>
          <a:noFill/>
        </p:spPr>
        <p:txBody>
          <a:bodyPr wrap="square" rtlCol="0">
            <a:spAutoFit/>
          </a:bodyPr>
          <a:lstStyle/>
          <a:p>
            <a:r>
              <a:rPr lang="en-US" altLang="zh-CN" sz="4400">
                <a:solidFill>
                  <a:schemeClr val="bg1"/>
                </a:solidFill>
                <a:latin typeface="汉仪大宋简" panose="02010600000101010101" pitchFamily="2" charset="-122"/>
                <a:ea typeface="汉仪大宋简" panose="02010600000101010101" pitchFamily="2" charset="-122"/>
              </a:rPr>
              <a:t>48%</a:t>
            </a:r>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xfrm>
      </p:grpSpPr>
      <p:sp>
        <p:nvSpPr>
          <p:cNvPr id="6" name="文本框 5"/>
          <p:cNvSpPr txBox="1"/>
          <p:nvPr/>
        </p:nvSpPr>
        <p:spPr>
          <a:xfrm>
            <a:off x="300486" y="0"/>
            <a:ext cx="2261560"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实验结果</a:t>
            </a:r>
          </a:p>
        </p:txBody>
      </p:sp>
      <p:sp>
        <p:nvSpPr>
          <p:cNvPr id="45" name="任意多边形: 形状 44"/>
          <p:cNvSpPr/>
          <p:nvPr/>
        </p:nvSpPr>
        <p:spPr>
          <a:xfrm>
            <a:off x="4872867" y="1664899"/>
            <a:ext cx="3388792" cy="4268120"/>
          </a:xfrm>
          <a:custGeom>
            <a:gdLst>
              <a:gd name="connsiteX0" fmla="*/ 1175147 w 3579019"/>
              <a:gd name="connsiteY0" fmla="*/ 0 h 4507707"/>
              <a:gd name="connsiteX1" fmla="*/ 3579019 w 3579019"/>
              <a:gd name="connsiteY1" fmla="*/ 0 h 4507707"/>
              <a:gd name="connsiteX2" fmla="*/ 3579019 w 3579019"/>
              <a:gd name="connsiteY2" fmla="*/ 3332560 h 4507707"/>
              <a:gd name="connsiteX3" fmla="*/ 2403872 w 3579019"/>
              <a:gd name="connsiteY3" fmla="*/ 4507707 h 4507707"/>
              <a:gd name="connsiteX4" fmla="*/ 0 w 3579019"/>
              <a:gd name="connsiteY4" fmla="*/ 4507707 h 4507707"/>
              <a:gd name="connsiteX5" fmla="*/ 0 w 3579019"/>
              <a:gd name="connsiteY5" fmla="*/ 1175147 h 4507707"/>
              <a:gd name="connsiteX6" fmla="*/ 1175147 w 3579019"/>
              <a:gd name="connsiteY6" fmla="*/ 0 h 4507707"/>
              <a:gd name="connsiteX7" fmla="*/ 2344227 w 3579019"/>
              <a:gd name="connsiteY7" fmla="*/ 1054995 h 4507707"/>
              <a:gd name="connsiteX8" fmla="*/ 1175147 w 3579019"/>
              <a:gd name="connsiteY8" fmla="*/ 0 h 450770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019" h="4507707">
                <a:moveTo>
                  <a:pt x="1175147" y="0"/>
                </a:moveTo>
                <a:lnTo>
                  <a:pt x="3579019" y="0"/>
                </a:lnTo>
                <a:lnTo>
                  <a:pt x="3579019" y="3332560"/>
                </a:lnTo>
                <a:cubicBezTo>
                  <a:pt x="3579019" y="3981576"/>
                  <a:pt x="3052888" y="4507707"/>
                  <a:pt x="2403872" y="4507707"/>
                </a:cubicBezTo>
                <a:lnTo>
                  <a:pt x="0" y="4507707"/>
                </a:lnTo>
                <a:lnTo>
                  <a:pt x="0" y="1175147"/>
                </a:lnTo>
                <a:cubicBezTo>
                  <a:pt x="0" y="526131"/>
                  <a:pt x="526131" y="0"/>
                  <a:pt x="1175147" y="0"/>
                </a:cubicBezTo>
                <a:cubicBezTo>
                  <a:pt x="1783600" y="0"/>
                  <a:pt x="2284048" y="462420"/>
                  <a:pt x="2344227" y="1054995"/>
                </a:cubicBezTo>
                <a:cubicBezTo>
                  <a:pt x="2284048" y="462420"/>
                  <a:pt x="1783600" y="0"/>
                  <a:pt x="1175147" y="0"/>
                </a:cubicBezTo>
                <a:close/>
              </a:path>
            </a:pathLst>
          </a:custGeom>
          <a:gradFill>
            <a:gsLst>
              <a:gs pos="0">
                <a:srgbClr val="5B9FD9"/>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9" name="图片 48" descr="人在玩电脑&#10;&#10;中度可信度描述已自动生成"/>
          <p:cNvPicPr>
            <a:picLocks noChangeAspect="1"/>
          </p:cNvPicPr>
          <p:nvPr/>
        </p:nvPicPr>
        <p:blipFill>
          <a:blip r:embed="rId2"/>
          <a:stretch>
            <a:fillRect/>
          </a:stretch>
        </p:blipFill>
        <p:spPr>
          <a:xfrm>
            <a:off x="8571723" y="1525295"/>
            <a:ext cx="3022998" cy="3807409"/>
          </a:xfrm>
          <a:custGeom>
            <a:gdLst>
              <a:gd name="connsiteX0" fmla="*/ 992581 w 3022998"/>
              <a:gd name="connsiteY0" fmla="*/ 0 h 3807409"/>
              <a:gd name="connsiteX1" fmla="*/ 3022998 w 3022998"/>
              <a:gd name="connsiteY1" fmla="*/ 0 h 3807409"/>
              <a:gd name="connsiteX2" fmla="*/ 3022998 w 3022998"/>
              <a:gd name="connsiteY2" fmla="*/ 2814828 h 3807409"/>
              <a:gd name="connsiteX3" fmla="*/ 2030417 w 3022998"/>
              <a:gd name="connsiteY3" fmla="*/ 3807409 h 3807409"/>
              <a:gd name="connsiteX4" fmla="*/ 0 w 3022998"/>
              <a:gd name="connsiteY4" fmla="*/ 3807409 h 3807409"/>
              <a:gd name="connsiteX5" fmla="*/ 0 w 3022998"/>
              <a:gd name="connsiteY5" fmla="*/ 992581 h 3807409"/>
              <a:gd name="connsiteX6" fmla="*/ 992581 w 3022998"/>
              <a:gd name="connsiteY6" fmla="*/ 0 h 380740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2998" h="3807409">
                <a:moveTo>
                  <a:pt x="992581" y="0"/>
                </a:moveTo>
                <a:lnTo>
                  <a:pt x="3022998" y="0"/>
                </a:lnTo>
                <a:lnTo>
                  <a:pt x="3022998" y="2814828"/>
                </a:lnTo>
                <a:cubicBezTo>
                  <a:pt x="3022998" y="3363016"/>
                  <a:pt x="2578605" y="3807409"/>
                  <a:pt x="2030417" y="3807409"/>
                </a:cubicBezTo>
                <a:lnTo>
                  <a:pt x="0" y="3807409"/>
                </a:lnTo>
                <a:lnTo>
                  <a:pt x="0" y="992581"/>
                </a:lnTo>
                <a:cubicBezTo>
                  <a:pt x="0" y="444394"/>
                  <a:pt x="444394" y="0"/>
                  <a:pt x="992581" y="0"/>
                </a:cubicBezTo>
                <a:close/>
              </a:path>
            </a:pathLst>
          </a:custGeom>
        </p:spPr>
      </p:pic>
      <p:grpSp>
        <p:nvGrpSpPr>
          <p:cNvPr id="52" name="组合 51"/>
          <p:cNvGrpSpPr/>
          <p:nvPr/>
        </p:nvGrpSpPr>
        <p:grpSpPr>
          <a:xfrm>
            <a:off x="5141342" y="3059041"/>
            <a:ext cx="698741" cy="698741"/>
            <a:chOff x="5235925" y="2102361"/>
            <a:chExt cx="594675" cy="594675"/>
          </a:xfrm>
        </p:grpSpPr>
        <p:sp>
          <p:nvSpPr>
            <p:cNvPr id="50" name="椭圆 49"/>
            <p:cNvSpPr/>
            <p:nvPr/>
          </p:nvSpPr>
          <p:spPr>
            <a:xfrm>
              <a:off x="5235925" y="2102361"/>
              <a:ext cx="594675" cy="594675"/>
            </a:xfrm>
            <a:prstGeom prst="ellipse">
              <a:avLst/>
            </a:prstGeom>
            <a:solidFill>
              <a:srgbClr val="5B9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04"/>
            <p:cNvSpPr>
              <a:spLocks noEditPoints="1"/>
            </p:cNvSpPr>
            <p:nvPr/>
          </p:nvSpPr>
          <p:spPr bwMode="auto">
            <a:xfrm>
              <a:off x="5385473" y="2213370"/>
              <a:ext cx="265415" cy="361672"/>
            </a:xfrm>
            <a:custGeom>
              <a:gdLst>
                <a:gd name="T0" fmla="*/ 136 w 159"/>
                <a:gd name="T1" fmla="*/ 10 h 216"/>
                <a:gd name="T2" fmla="*/ 89 w 159"/>
                <a:gd name="T3" fmla="*/ 22 h 216"/>
                <a:gd name="T4" fmla="*/ 49 w 159"/>
                <a:gd name="T5" fmla="*/ 90 h 216"/>
                <a:gd name="T6" fmla="*/ 10 w 159"/>
                <a:gd name="T7" fmla="*/ 158 h 216"/>
                <a:gd name="T8" fmla="*/ 22 w 159"/>
                <a:gd name="T9" fmla="*/ 206 h 216"/>
                <a:gd name="T10" fmla="*/ 70 w 159"/>
                <a:gd name="T11" fmla="*/ 193 h 216"/>
                <a:gd name="T12" fmla="*/ 110 w 159"/>
                <a:gd name="T13" fmla="*/ 125 h 216"/>
                <a:gd name="T14" fmla="*/ 149 w 159"/>
                <a:gd name="T15" fmla="*/ 58 h 216"/>
                <a:gd name="T16" fmla="*/ 136 w 159"/>
                <a:gd name="T17" fmla="*/ 10 h 216"/>
                <a:gd name="T18" fmla="*/ 145 w 159"/>
                <a:gd name="T19" fmla="*/ 56 h 216"/>
                <a:gd name="T20" fmla="*/ 106 w 159"/>
                <a:gd name="T21" fmla="*/ 123 h 216"/>
                <a:gd name="T22" fmla="*/ 53 w 159"/>
                <a:gd name="T23" fmla="*/ 92 h 216"/>
                <a:gd name="T24" fmla="*/ 92 w 159"/>
                <a:gd name="T25" fmla="*/ 25 h 216"/>
                <a:gd name="T26" fmla="*/ 111 w 159"/>
                <a:gd name="T27" fmla="*/ 10 h 216"/>
                <a:gd name="T28" fmla="*/ 134 w 159"/>
                <a:gd name="T29" fmla="*/ 14 h 216"/>
                <a:gd name="T30" fmla="*/ 145 w 159"/>
                <a:gd name="T31" fmla="*/ 56 h 2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16">
                  <a:moveTo>
                    <a:pt x="136" y="10"/>
                  </a:moveTo>
                  <a:cubicBezTo>
                    <a:pt x="120" y="0"/>
                    <a:pt x="98" y="6"/>
                    <a:pt x="89" y="22"/>
                  </a:cubicBezTo>
                  <a:cubicBezTo>
                    <a:pt x="49" y="90"/>
                    <a:pt x="49" y="90"/>
                    <a:pt x="49" y="90"/>
                  </a:cubicBezTo>
                  <a:cubicBezTo>
                    <a:pt x="10" y="158"/>
                    <a:pt x="10" y="158"/>
                    <a:pt x="10" y="158"/>
                  </a:cubicBezTo>
                  <a:cubicBezTo>
                    <a:pt x="0" y="175"/>
                    <a:pt x="6" y="196"/>
                    <a:pt x="22" y="206"/>
                  </a:cubicBezTo>
                  <a:cubicBezTo>
                    <a:pt x="39" y="216"/>
                    <a:pt x="60" y="210"/>
                    <a:pt x="70" y="193"/>
                  </a:cubicBezTo>
                  <a:cubicBezTo>
                    <a:pt x="110" y="125"/>
                    <a:pt x="110" y="125"/>
                    <a:pt x="110" y="125"/>
                  </a:cubicBezTo>
                  <a:cubicBezTo>
                    <a:pt x="149" y="58"/>
                    <a:pt x="149" y="58"/>
                    <a:pt x="149" y="58"/>
                  </a:cubicBezTo>
                  <a:cubicBezTo>
                    <a:pt x="159" y="41"/>
                    <a:pt x="153" y="20"/>
                    <a:pt x="136" y="10"/>
                  </a:cubicBezTo>
                  <a:close/>
                  <a:moveTo>
                    <a:pt x="145" y="56"/>
                  </a:moveTo>
                  <a:cubicBezTo>
                    <a:pt x="106" y="123"/>
                    <a:pt x="106" y="123"/>
                    <a:pt x="106" y="123"/>
                  </a:cubicBezTo>
                  <a:cubicBezTo>
                    <a:pt x="53" y="92"/>
                    <a:pt x="53" y="92"/>
                    <a:pt x="53" y="92"/>
                  </a:cubicBezTo>
                  <a:cubicBezTo>
                    <a:pt x="92" y="25"/>
                    <a:pt x="92" y="25"/>
                    <a:pt x="92" y="25"/>
                  </a:cubicBezTo>
                  <a:cubicBezTo>
                    <a:pt x="96" y="18"/>
                    <a:pt x="103" y="12"/>
                    <a:pt x="111" y="10"/>
                  </a:cubicBezTo>
                  <a:cubicBezTo>
                    <a:pt x="119" y="8"/>
                    <a:pt x="127" y="9"/>
                    <a:pt x="134" y="14"/>
                  </a:cubicBezTo>
                  <a:cubicBezTo>
                    <a:pt x="149" y="22"/>
                    <a:pt x="154" y="41"/>
                    <a:pt x="145" y="5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53" name="文本框 52"/>
          <p:cNvSpPr txBox="1"/>
          <p:nvPr/>
        </p:nvSpPr>
        <p:spPr>
          <a:xfrm>
            <a:off x="5048984" y="3798958"/>
            <a:ext cx="3036558" cy="1755396"/>
          </a:xfrm>
          <a:prstGeom prst="rect">
            <a:avLst/>
          </a:prstGeom>
          <a:noFill/>
          <a:ln>
            <a:noFill/>
          </a:ln>
        </p:spPr>
        <p:txBody>
          <a:bodyPr wrap="square" rtlCol="0">
            <a:spAutoFit/>
          </a:bodyPr>
          <a:lstStyle/>
          <a:p>
            <a:pPr>
              <a:lnSpc>
                <a:spcPct val="200000"/>
              </a:lnSpc>
            </a:pPr>
            <a:r>
              <a:rPr lang="zh-CN" altLang="en-US" sz="14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sp>
        <p:nvSpPr>
          <p:cNvPr id="54" name="文本框 53"/>
          <p:cNvSpPr txBox="1"/>
          <p:nvPr/>
        </p:nvSpPr>
        <p:spPr>
          <a:xfrm>
            <a:off x="5048984" y="2248135"/>
            <a:ext cx="2059182" cy="518160"/>
          </a:xfrm>
          <a:prstGeom prst="rect">
            <a:avLst/>
          </a:prstGeom>
          <a:noFill/>
        </p:spPr>
        <p:txBody>
          <a:bodyPr vert="horz" wrap="square" rtlCol="0">
            <a:spAutoFit/>
          </a:bodyPr>
          <a:lstStyle/>
          <a:p>
            <a:r>
              <a:rPr lang="zh-CN" altLang="en-US" sz="2800">
                <a:solidFill>
                  <a:schemeClr val="bg1"/>
                </a:solidFill>
                <a:latin typeface="汉仪大宋简" panose="02010600000101010101" pitchFamily="2" charset="-122"/>
                <a:ea typeface="汉仪大宋简" panose="02010600000101010101" pitchFamily="2" charset="-122"/>
              </a:rPr>
              <a:t>实验结果</a:t>
            </a:r>
          </a:p>
        </p:txBody>
      </p:sp>
      <p:grpSp>
        <p:nvGrpSpPr>
          <p:cNvPr id="55" name="组合 54"/>
          <p:cNvGrpSpPr/>
          <p:nvPr/>
        </p:nvGrpSpPr>
        <p:grpSpPr>
          <a:xfrm>
            <a:off x="605690" y="1270746"/>
            <a:ext cx="3957113" cy="1307562"/>
            <a:chOff x="6460834" y="360382"/>
            <a:chExt cx="3527517" cy="1307562"/>
          </a:xfrm>
        </p:grpSpPr>
        <p:sp>
          <p:nvSpPr>
            <p:cNvPr id="56" name="文本框 55"/>
            <p:cNvSpPr txBox="1"/>
            <p:nvPr/>
          </p:nvSpPr>
          <p:spPr>
            <a:xfrm>
              <a:off x="6460834" y="360382"/>
              <a:ext cx="2421923" cy="457200"/>
            </a:xfrm>
            <a:prstGeom prst="rect">
              <a:avLst/>
            </a:prstGeom>
            <a:noFill/>
            <a:ln>
              <a:noFill/>
            </a:ln>
          </p:spPr>
          <p:txBody>
            <a:bodyPr wrap="square" rtlCol="0">
              <a:spAutoFit/>
            </a:bodyPr>
            <a:lstStyle/>
            <a:p>
              <a:r>
                <a:rPr lang="en-US" altLang="zh-CN" sz="2400">
                  <a:solidFill>
                    <a:schemeClr val="bg1"/>
                  </a:solidFill>
                  <a:latin typeface="汉仪大宋简" panose="02010600000101010101" pitchFamily="2" charset="-122"/>
                  <a:ea typeface="汉仪大宋简" panose="02010600000101010101" pitchFamily="2" charset="-122"/>
                </a:rPr>
                <a:t>01.</a:t>
              </a:r>
            </a:p>
          </p:txBody>
        </p:sp>
        <p:sp>
          <p:nvSpPr>
            <p:cNvPr id="57" name="文本框 56"/>
            <p:cNvSpPr txBox="1"/>
            <p:nvPr/>
          </p:nvSpPr>
          <p:spPr>
            <a:xfrm>
              <a:off x="6460834" y="776738"/>
              <a:ext cx="3527517" cy="896004"/>
            </a:xfrm>
            <a:prstGeom prst="rect">
              <a:avLst/>
            </a:prstGeom>
            <a:noFill/>
            <a:ln>
              <a:noFill/>
            </a:ln>
          </p:spPr>
          <p:txBody>
            <a:bodyPr wrap="square" rtlCol="0">
              <a:spAutoFit/>
            </a:bodyPr>
            <a:lstStyle/>
            <a:p>
              <a:pP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grpSp>
        <p:nvGrpSpPr>
          <p:cNvPr id="58" name="组合 57"/>
          <p:cNvGrpSpPr/>
          <p:nvPr/>
        </p:nvGrpSpPr>
        <p:grpSpPr>
          <a:xfrm>
            <a:off x="605690" y="2971366"/>
            <a:ext cx="3957113" cy="1307562"/>
            <a:chOff x="6460834" y="360382"/>
            <a:chExt cx="3527517" cy="1307562"/>
          </a:xfrm>
        </p:grpSpPr>
        <p:sp>
          <p:nvSpPr>
            <p:cNvPr id="59" name="文本框 58"/>
            <p:cNvSpPr txBox="1"/>
            <p:nvPr/>
          </p:nvSpPr>
          <p:spPr>
            <a:xfrm>
              <a:off x="6460834" y="360382"/>
              <a:ext cx="2421923" cy="457200"/>
            </a:xfrm>
            <a:prstGeom prst="rect">
              <a:avLst/>
            </a:prstGeom>
            <a:noFill/>
            <a:ln>
              <a:noFill/>
            </a:ln>
          </p:spPr>
          <p:txBody>
            <a:bodyPr wrap="square" rtlCol="0">
              <a:spAutoFit/>
            </a:bodyPr>
            <a:lstStyle/>
            <a:p>
              <a:r>
                <a:rPr lang="en-US" altLang="zh-CN" sz="2400">
                  <a:solidFill>
                    <a:schemeClr val="bg1"/>
                  </a:solidFill>
                  <a:latin typeface="汉仪大宋简" panose="02010600000101010101" pitchFamily="2" charset="-122"/>
                  <a:ea typeface="汉仪大宋简" panose="02010600000101010101" pitchFamily="2" charset="-122"/>
                </a:rPr>
                <a:t>02.</a:t>
              </a:r>
            </a:p>
          </p:txBody>
        </p:sp>
        <p:sp>
          <p:nvSpPr>
            <p:cNvPr id="60" name="文本框 59"/>
            <p:cNvSpPr txBox="1"/>
            <p:nvPr/>
          </p:nvSpPr>
          <p:spPr>
            <a:xfrm>
              <a:off x="6460834" y="776738"/>
              <a:ext cx="3527517" cy="896004"/>
            </a:xfrm>
            <a:prstGeom prst="rect">
              <a:avLst/>
            </a:prstGeom>
            <a:noFill/>
            <a:ln>
              <a:noFill/>
            </a:ln>
          </p:spPr>
          <p:txBody>
            <a:bodyPr wrap="square" rtlCol="0">
              <a:spAutoFit/>
            </a:bodyPr>
            <a:lstStyle/>
            <a:p>
              <a:pP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grpSp>
        <p:nvGrpSpPr>
          <p:cNvPr id="61" name="组合 60"/>
          <p:cNvGrpSpPr/>
          <p:nvPr/>
        </p:nvGrpSpPr>
        <p:grpSpPr>
          <a:xfrm>
            <a:off x="605690" y="4671986"/>
            <a:ext cx="3957113" cy="1307562"/>
            <a:chOff x="6460834" y="360382"/>
            <a:chExt cx="3527517" cy="1307562"/>
          </a:xfrm>
        </p:grpSpPr>
        <p:sp>
          <p:nvSpPr>
            <p:cNvPr id="62" name="文本框 61"/>
            <p:cNvSpPr txBox="1"/>
            <p:nvPr/>
          </p:nvSpPr>
          <p:spPr>
            <a:xfrm>
              <a:off x="6460834" y="360382"/>
              <a:ext cx="2421923" cy="457200"/>
            </a:xfrm>
            <a:prstGeom prst="rect">
              <a:avLst/>
            </a:prstGeom>
            <a:noFill/>
            <a:ln>
              <a:noFill/>
            </a:ln>
          </p:spPr>
          <p:txBody>
            <a:bodyPr wrap="square" rtlCol="0">
              <a:spAutoFit/>
            </a:bodyPr>
            <a:lstStyle/>
            <a:p>
              <a:r>
                <a:rPr lang="en-US" altLang="zh-CN" sz="2400">
                  <a:solidFill>
                    <a:schemeClr val="bg1"/>
                  </a:solidFill>
                  <a:latin typeface="汉仪大宋简" panose="02010600000101010101" pitchFamily="2" charset="-122"/>
                  <a:ea typeface="汉仪大宋简" panose="02010600000101010101" pitchFamily="2" charset="-122"/>
                </a:rPr>
                <a:t>03.</a:t>
              </a:r>
            </a:p>
          </p:txBody>
        </p:sp>
        <p:sp>
          <p:nvSpPr>
            <p:cNvPr id="63" name="文本框 62"/>
            <p:cNvSpPr txBox="1"/>
            <p:nvPr/>
          </p:nvSpPr>
          <p:spPr>
            <a:xfrm>
              <a:off x="6460834" y="776738"/>
              <a:ext cx="3527517" cy="896004"/>
            </a:xfrm>
            <a:prstGeom prst="rect">
              <a:avLst/>
            </a:prstGeom>
            <a:noFill/>
            <a:ln>
              <a:noFill/>
            </a:ln>
          </p:spPr>
          <p:txBody>
            <a:bodyPr wrap="square" rtlCol="0">
              <a:spAutoFit/>
            </a:bodyPr>
            <a:lstStyle/>
            <a:p>
              <a:pP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spTree>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8" name="矩形 7"/>
          <p:cNvSpPr/>
          <p:nvPr/>
        </p:nvSpPr>
        <p:spPr>
          <a:xfrm>
            <a:off x="0" y="2113471"/>
            <a:ext cx="12192000" cy="2415397"/>
          </a:xfrm>
          <a:prstGeom prst="rect">
            <a:avLst/>
          </a:prstGeom>
          <a:gradFill flip="none" rotWithShape="1">
            <a:gsLst>
              <a:gs pos="0">
                <a:srgbClr val="5B9FD9"/>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8" name="文本框 17"/>
          <p:cNvSpPr txBox="1"/>
          <p:nvPr/>
        </p:nvSpPr>
        <p:spPr>
          <a:xfrm>
            <a:off x="2344946" y="2504464"/>
            <a:ext cx="4601082" cy="1188720"/>
          </a:xfrm>
          <a:prstGeom prst="rect">
            <a:avLst/>
          </a:prstGeom>
          <a:noFill/>
        </p:spPr>
        <p:txBody>
          <a:bodyPr vert="horz" wrap="square" rtlCol="0">
            <a:spAutoFit/>
          </a:bodyPr>
          <a:lstStyle/>
          <a:p>
            <a:r>
              <a:rPr lang="zh-CN" altLang="en-US" sz="7200">
                <a:solidFill>
                  <a:schemeClr val="bg1"/>
                </a:solidFill>
                <a:latin typeface="汉仪大宋简" panose="02010600000101010101" pitchFamily="2" charset="-122"/>
                <a:ea typeface="汉仪大宋简" panose="02010600000101010101" pitchFamily="2" charset="-122"/>
              </a:rPr>
              <a:t>发展前景</a:t>
            </a:r>
          </a:p>
        </p:txBody>
      </p:sp>
      <p:sp>
        <p:nvSpPr>
          <p:cNvPr id="19" name="文本框 18"/>
          <p:cNvSpPr txBox="1"/>
          <p:nvPr/>
        </p:nvSpPr>
        <p:spPr>
          <a:xfrm>
            <a:off x="420931" y="2390145"/>
            <a:ext cx="2018905" cy="1844040"/>
          </a:xfrm>
          <a:prstGeom prst="rect">
            <a:avLst/>
          </a:prstGeom>
          <a:noFill/>
        </p:spPr>
        <p:txBody>
          <a:bodyPr vert="horz" wrap="square" rtlCol="0">
            <a:spAutoFit/>
          </a:bodyPr>
          <a:lstStyle/>
          <a:p>
            <a:r>
              <a:rPr lang="en-US" altLang="zh-CN" sz="11500" i="1">
                <a:solidFill>
                  <a:schemeClr val="bg1"/>
                </a:solidFill>
                <a:latin typeface="汉仪大宋简" panose="02010600000101010101" pitchFamily="2" charset="-122"/>
                <a:ea typeface="汉仪大宋简" panose="02010600000101010101" pitchFamily="2" charset="-122"/>
              </a:rPr>
              <a:t>04</a:t>
            </a:r>
          </a:p>
        </p:txBody>
      </p:sp>
      <p:sp>
        <p:nvSpPr>
          <p:cNvPr id="21" name="文本框 20"/>
          <p:cNvSpPr txBox="1"/>
          <p:nvPr/>
        </p:nvSpPr>
        <p:spPr>
          <a:xfrm>
            <a:off x="2344946" y="3579241"/>
            <a:ext cx="4601082" cy="624018"/>
          </a:xfrm>
          <a:prstGeom prst="rect">
            <a:avLst/>
          </a:prstGeom>
          <a:noFill/>
        </p:spPr>
        <p:txBody>
          <a:bodyPr wrap="square" rtlCol="0">
            <a:spAutoFit/>
          </a:bodyPr>
          <a:lstStyle/>
          <a:p>
            <a:pPr>
              <a:lnSpc>
                <a:spcPct val="150000"/>
              </a:lnSpc>
            </a:pPr>
            <a:r>
              <a:rPr lang="en-US" altLang="zh-CN" sz="1200">
                <a:solidFill>
                  <a:schemeClr val="bg1"/>
                </a:solidFill>
                <a:latin typeface="汉仪字酷堂义山楷W" panose="00020600040101010101" pitchFamily="18" charset="-122"/>
                <a:ea typeface="汉仪字酷堂义山楷W" panose="00020600040101010101" pitchFamily="18" charset="-122"/>
              </a:rPr>
              <a:t>Lorem ipsum dolor sit amet, conse ctetuer adipiscing elit, sed diam nonum my nibh euisnod tincidunt ut Lorem ipsum dolor sit</a:t>
            </a: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5">
            <a:lum/>
          </a:blip>
          <a:stretch>
            <a:fillRect/>
          </a:stretch>
        </a:blipFill>
        <a:effectLst/>
      </p:bgPr>
    </p:bg>
    <p:spTree>
      <p:nvGrpSpPr>
        <p:cNvPr id="1" name=""/>
        <p:cNvGrpSpPr/>
        <p:nvPr/>
      </p:nvGrpSpPr>
      <p:grpSpPr>
        <a:xfrm>
          <a:off x="0" y="0"/>
          <a:ext cx="0" cy="0"/>
        </a:xfrm>
      </p:grpSpPr>
      <p:sp>
        <p:nvSpPr>
          <p:cNvPr id="6" name="文本框 5"/>
          <p:cNvSpPr txBox="1"/>
          <p:nvPr/>
        </p:nvSpPr>
        <p:spPr>
          <a:xfrm>
            <a:off x="300486" y="0"/>
            <a:ext cx="2261560"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发展前景</a:t>
            </a:r>
          </a:p>
        </p:txBody>
      </p:sp>
      <p:pic>
        <p:nvPicPr>
          <p:cNvPr id="5" name="图片 4"/>
          <p:cNvPicPr>
            <a:picLocks noChangeAspect="1"/>
          </p:cNvPicPr>
          <p:nvPr/>
        </p:nvPicPr>
        <p:blipFill>
          <a:blip r:embed="rId2"/>
          <a:stretch>
            <a:fillRect/>
          </a:stretch>
        </p:blipFill>
        <p:spPr>
          <a:xfrm>
            <a:off x="681399" y="1307481"/>
            <a:ext cx="2759929" cy="1841952"/>
          </a:xfrm>
          <a:prstGeom prst="rect">
            <a:avLst/>
          </a:prstGeom>
        </p:spPr>
      </p:pic>
      <p:pic>
        <p:nvPicPr>
          <p:cNvPr id="8" name="图片 7"/>
          <p:cNvPicPr>
            <a:picLocks noChangeAspect="1"/>
          </p:cNvPicPr>
          <p:nvPr/>
        </p:nvPicPr>
        <p:blipFill>
          <a:blip r:embed="rId3"/>
          <a:stretch>
            <a:fillRect/>
          </a:stretch>
        </p:blipFill>
        <p:spPr>
          <a:xfrm>
            <a:off x="8750673" y="1307481"/>
            <a:ext cx="2759928" cy="1839952"/>
          </a:xfrm>
          <a:prstGeom prst="rect">
            <a:avLst/>
          </a:prstGeom>
        </p:spPr>
      </p:pic>
      <p:pic>
        <p:nvPicPr>
          <p:cNvPr id="10" name="图片 9"/>
          <p:cNvPicPr>
            <a:picLocks noChangeAspect="1"/>
          </p:cNvPicPr>
          <p:nvPr/>
        </p:nvPicPr>
        <p:blipFill>
          <a:blip r:embed="rId4"/>
          <a:stretch>
            <a:fillRect/>
          </a:stretch>
        </p:blipFill>
        <p:spPr>
          <a:xfrm>
            <a:off x="3616435" y="1307481"/>
            <a:ext cx="2756930" cy="1839951"/>
          </a:xfrm>
          <a:prstGeom prst="rect">
            <a:avLst/>
          </a:prstGeom>
        </p:spPr>
      </p:pic>
      <p:grpSp>
        <p:nvGrpSpPr>
          <p:cNvPr id="14" name="组合 13"/>
          <p:cNvGrpSpPr/>
          <p:nvPr/>
        </p:nvGrpSpPr>
        <p:grpSpPr>
          <a:xfrm>
            <a:off x="583488" y="3520998"/>
            <a:ext cx="2857838" cy="1561478"/>
            <a:chOff x="6460834" y="360382"/>
            <a:chExt cx="2547583" cy="1561478"/>
          </a:xfrm>
        </p:grpSpPr>
        <p:sp>
          <p:nvSpPr>
            <p:cNvPr id="15" name="文本框 14"/>
            <p:cNvSpPr txBox="1"/>
            <p:nvPr/>
          </p:nvSpPr>
          <p:spPr>
            <a:xfrm>
              <a:off x="6460834" y="360382"/>
              <a:ext cx="2421923" cy="457200"/>
            </a:xfrm>
            <a:prstGeom prst="rect">
              <a:avLst/>
            </a:prstGeom>
            <a:noFill/>
            <a:ln>
              <a:noFill/>
            </a:ln>
          </p:spPr>
          <p:txBody>
            <a:bodyPr wrap="square" rtlCol="0">
              <a:spAutoFit/>
            </a:bodyPr>
            <a:lstStyle/>
            <a:p>
              <a:r>
                <a:rPr lang="en-US" altLang="zh-CN" sz="2400">
                  <a:solidFill>
                    <a:schemeClr val="bg1"/>
                  </a:solidFill>
                  <a:latin typeface="汉仪大宋简" panose="02010600000101010101" pitchFamily="2" charset="-122"/>
                  <a:ea typeface="汉仪大宋简" panose="02010600000101010101" pitchFamily="2" charset="-122"/>
                </a:rPr>
                <a:t>TEXT HERE.</a:t>
              </a:r>
            </a:p>
          </p:txBody>
        </p:sp>
        <p:sp>
          <p:nvSpPr>
            <p:cNvPr id="16" name="文本框 15"/>
            <p:cNvSpPr txBox="1"/>
            <p:nvPr/>
          </p:nvSpPr>
          <p:spPr>
            <a:xfrm>
              <a:off x="6460834" y="776738"/>
              <a:ext cx="2547583" cy="1151928"/>
            </a:xfrm>
            <a:prstGeom prst="rect">
              <a:avLst/>
            </a:prstGeom>
            <a:noFill/>
            <a:ln>
              <a:noFill/>
            </a:ln>
          </p:spPr>
          <p:txBody>
            <a:bodyPr wrap="square" rtlCol="0">
              <a:spAutoFit/>
            </a:bodyPr>
            <a:lstStyle/>
            <a:p>
              <a:pPr>
                <a:lnSpc>
                  <a:spcPct val="20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grpSp>
        <p:nvGrpSpPr>
          <p:cNvPr id="18" name="组合 17"/>
          <p:cNvGrpSpPr/>
          <p:nvPr/>
        </p:nvGrpSpPr>
        <p:grpSpPr>
          <a:xfrm>
            <a:off x="3616435" y="3520998"/>
            <a:ext cx="2857838" cy="1561478"/>
            <a:chOff x="6460834" y="360382"/>
            <a:chExt cx="2547583" cy="1561478"/>
          </a:xfrm>
        </p:grpSpPr>
        <p:sp>
          <p:nvSpPr>
            <p:cNvPr id="19" name="文本框 18"/>
            <p:cNvSpPr txBox="1"/>
            <p:nvPr/>
          </p:nvSpPr>
          <p:spPr>
            <a:xfrm>
              <a:off x="6460834" y="360382"/>
              <a:ext cx="2421923" cy="457200"/>
            </a:xfrm>
            <a:prstGeom prst="rect">
              <a:avLst/>
            </a:prstGeom>
            <a:noFill/>
            <a:ln>
              <a:noFill/>
            </a:ln>
          </p:spPr>
          <p:txBody>
            <a:bodyPr wrap="square" rtlCol="0">
              <a:spAutoFit/>
            </a:bodyPr>
            <a:lstStyle/>
            <a:p>
              <a:r>
                <a:rPr lang="en-US" altLang="zh-CN" sz="2400">
                  <a:solidFill>
                    <a:schemeClr val="bg1"/>
                  </a:solidFill>
                  <a:latin typeface="汉仪大宋简" panose="02010600000101010101" pitchFamily="2" charset="-122"/>
                  <a:ea typeface="汉仪大宋简" panose="02010600000101010101" pitchFamily="2" charset="-122"/>
                </a:rPr>
                <a:t>TEXT HERE.</a:t>
              </a:r>
            </a:p>
          </p:txBody>
        </p:sp>
        <p:sp>
          <p:nvSpPr>
            <p:cNvPr id="20" name="文本框 19"/>
            <p:cNvSpPr txBox="1"/>
            <p:nvPr/>
          </p:nvSpPr>
          <p:spPr>
            <a:xfrm>
              <a:off x="6460834" y="776738"/>
              <a:ext cx="2547583" cy="1151928"/>
            </a:xfrm>
            <a:prstGeom prst="rect">
              <a:avLst/>
            </a:prstGeom>
            <a:noFill/>
            <a:ln>
              <a:noFill/>
            </a:ln>
          </p:spPr>
          <p:txBody>
            <a:bodyPr wrap="square" rtlCol="0">
              <a:spAutoFit/>
            </a:bodyPr>
            <a:lstStyle/>
            <a:p>
              <a:pPr>
                <a:lnSpc>
                  <a:spcPct val="20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grpSp>
        <p:nvGrpSpPr>
          <p:cNvPr id="21" name="组合 20"/>
          <p:cNvGrpSpPr/>
          <p:nvPr/>
        </p:nvGrpSpPr>
        <p:grpSpPr>
          <a:xfrm>
            <a:off x="8750673" y="3520998"/>
            <a:ext cx="2857838" cy="1561478"/>
            <a:chOff x="6460834" y="360382"/>
            <a:chExt cx="2547583" cy="1561478"/>
          </a:xfrm>
        </p:grpSpPr>
        <p:sp>
          <p:nvSpPr>
            <p:cNvPr id="22" name="文本框 21"/>
            <p:cNvSpPr txBox="1"/>
            <p:nvPr/>
          </p:nvSpPr>
          <p:spPr>
            <a:xfrm>
              <a:off x="6460835" y="360382"/>
              <a:ext cx="2421923" cy="457200"/>
            </a:xfrm>
            <a:prstGeom prst="rect">
              <a:avLst/>
            </a:prstGeom>
            <a:noFill/>
            <a:ln>
              <a:noFill/>
            </a:ln>
          </p:spPr>
          <p:txBody>
            <a:bodyPr wrap="square" rtlCol="0">
              <a:spAutoFit/>
            </a:bodyPr>
            <a:lstStyle/>
            <a:p>
              <a:r>
                <a:rPr lang="en-US" altLang="zh-CN" sz="2400">
                  <a:solidFill>
                    <a:schemeClr val="bg1"/>
                  </a:solidFill>
                  <a:latin typeface="汉仪大宋简" panose="02010600000101010101" pitchFamily="2" charset="-122"/>
                  <a:ea typeface="汉仪大宋简" panose="02010600000101010101" pitchFamily="2" charset="-122"/>
                </a:rPr>
                <a:t>TEXT HERE.</a:t>
              </a:r>
            </a:p>
          </p:txBody>
        </p:sp>
        <p:sp>
          <p:nvSpPr>
            <p:cNvPr id="23" name="文本框 22"/>
            <p:cNvSpPr txBox="1"/>
            <p:nvPr/>
          </p:nvSpPr>
          <p:spPr>
            <a:xfrm>
              <a:off x="6460835" y="776738"/>
              <a:ext cx="2547583" cy="1151928"/>
            </a:xfrm>
            <a:prstGeom prst="rect">
              <a:avLst/>
            </a:prstGeom>
            <a:noFill/>
            <a:ln>
              <a:noFill/>
            </a:ln>
          </p:spPr>
          <p:txBody>
            <a:bodyPr wrap="square" rtlCol="0">
              <a:spAutoFit/>
            </a:bodyPr>
            <a:lstStyle/>
            <a:p>
              <a:pPr>
                <a:lnSpc>
                  <a:spcPct val="20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sp>
        <p:nvSpPr>
          <p:cNvPr id="24" name="矩形 23"/>
          <p:cNvSpPr/>
          <p:nvPr/>
        </p:nvSpPr>
        <p:spPr>
          <a:xfrm>
            <a:off x="6528013" y="1307481"/>
            <a:ext cx="2081695" cy="5207619"/>
          </a:xfrm>
          <a:prstGeom prst="rect">
            <a:avLst/>
          </a:prstGeom>
          <a:gradFill flip="none" rotWithShape="1">
            <a:gsLst>
              <a:gs pos="0">
                <a:srgbClr val="5B9FD9"/>
              </a:gs>
              <a:gs pos="100000">
                <a:schemeClr val="bg1">
                  <a:alpha val="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608723" y="1452828"/>
            <a:ext cx="1920271" cy="4425372"/>
          </a:xfrm>
          <a:prstGeom prst="rect">
            <a:avLst/>
          </a:prstGeom>
          <a:noFill/>
          <a:ln>
            <a:noFill/>
          </a:ln>
        </p:spPr>
        <p:txBody>
          <a:bodyPr wrap="square" rtlCol="0">
            <a:spAutoFit/>
          </a:bodyPr>
          <a:lstStyle/>
          <a:p>
            <a:pPr>
              <a:lnSpc>
                <a:spcPct val="200000"/>
              </a:lnSpc>
            </a:pPr>
            <a:r>
              <a:rPr lang="zh-CN" altLang="en-US">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xfrm>
      </p:grpSpPr>
      <p:sp>
        <p:nvSpPr>
          <p:cNvPr id="6" name="文本框 5"/>
          <p:cNvSpPr txBox="1"/>
          <p:nvPr/>
        </p:nvSpPr>
        <p:spPr>
          <a:xfrm>
            <a:off x="300486" y="0"/>
            <a:ext cx="2261560"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发展前景</a:t>
            </a:r>
          </a:p>
        </p:txBody>
      </p:sp>
      <p:graphicFrame>
        <p:nvGraphicFramePr>
          <p:cNvPr id="7" name="图表 6"/>
          <p:cNvGraphicFramePr/>
          <p:nvPr/>
        </p:nvGraphicFramePr>
        <p:xfrm>
          <a:off x="457808" y="1104488"/>
          <a:ext cx="11103149" cy="3741832"/>
        </p:xfrm>
        <a:graphic>
          <a:graphicData uri="http://schemas.openxmlformats.org/drawingml/2006/chart">
            <c:chart xmlns:c="http://schemas.openxmlformats.org/drawingml/2006/chart" r:id="rId2"/>
          </a:graphicData>
        </a:graphic>
      </p:graphicFrame>
      <p:sp>
        <p:nvSpPr>
          <p:cNvPr id="8" name="矩形标注 5"/>
          <p:cNvSpPr/>
          <p:nvPr/>
        </p:nvSpPr>
        <p:spPr>
          <a:xfrm>
            <a:off x="5312410" y="1082112"/>
            <a:ext cx="1028700" cy="628650"/>
          </a:xfrm>
          <a:prstGeom prst="wedgeRectCallout">
            <a:avLst>
              <a:gd name="adj1" fmla="val -20833"/>
              <a:gd name="adj2" fmla="val 867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chemeClr val="tx1">
                    <a:lumMod val="75000"/>
                    <a:lumOff val="25000"/>
                  </a:schemeClr>
                </a:solidFill>
                <a:effectLst/>
                <a:uLnTx/>
                <a:uFillTx/>
                <a:latin typeface="Calibri"/>
                <a:ea typeface="微软雅黑"/>
                <a:cs typeface="+mn-cs"/>
              </a:rPr>
              <a:t>54%</a:t>
            </a:r>
          </a:p>
        </p:txBody>
      </p:sp>
      <p:sp>
        <p:nvSpPr>
          <p:cNvPr id="10" name="矩形标注 13"/>
          <p:cNvSpPr/>
          <p:nvPr/>
        </p:nvSpPr>
        <p:spPr>
          <a:xfrm>
            <a:off x="3573011" y="2064578"/>
            <a:ext cx="1028700" cy="628650"/>
          </a:xfrm>
          <a:prstGeom prst="wedgeRectCallout">
            <a:avLst>
              <a:gd name="adj1" fmla="val -20833"/>
              <a:gd name="adj2" fmla="val 867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chemeClr val="tx1">
                    <a:lumMod val="75000"/>
                    <a:lumOff val="25000"/>
                  </a:schemeClr>
                </a:solidFill>
                <a:effectLst/>
                <a:uLnTx/>
                <a:uFillTx/>
                <a:latin typeface="Calibri"/>
                <a:ea typeface="微软雅黑"/>
                <a:cs typeface="+mn-cs"/>
              </a:rPr>
              <a:t>21%</a:t>
            </a:r>
          </a:p>
        </p:txBody>
      </p:sp>
      <p:grpSp>
        <p:nvGrpSpPr>
          <p:cNvPr id="13" name="组合 12"/>
          <p:cNvGrpSpPr/>
          <p:nvPr/>
        </p:nvGrpSpPr>
        <p:grpSpPr>
          <a:xfrm>
            <a:off x="3798210" y="2967781"/>
            <a:ext cx="146649" cy="146649"/>
            <a:chOff x="3752490" y="5762445"/>
            <a:chExt cx="146649" cy="146649"/>
          </a:xfrm>
        </p:grpSpPr>
        <p:sp>
          <p:nvSpPr>
            <p:cNvPr id="5" name="椭圆 4"/>
            <p:cNvSpPr/>
            <p:nvPr/>
          </p:nvSpPr>
          <p:spPr>
            <a:xfrm>
              <a:off x="3769526" y="5779481"/>
              <a:ext cx="112575" cy="112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52490" y="5762445"/>
              <a:ext cx="146649" cy="146649"/>
            </a:xfrm>
            <a:prstGeom prst="ellips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540650" y="1991253"/>
            <a:ext cx="146649" cy="146649"/>
            <a:chOff x="3752490" y="5762445"/>
            <a:chExt cx="146649" cy="146649"/>
          </a:xfrm>
        </p:grpSpPr>
        <p:sp>
          <p:nvSpPr>
            <p:cNvPr id="15" name="椭圆 14"/>
            <p:cNvSpPr/>
            <p:nvPr/>
          </p:nvSpPr>
          <p:spPr>
            <a:xfrm>
              <a:off x="3769526" y="5779481"/>
              <a:ext cx="112575" cy="112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752490" y="5762445"/>
              <a:ext cx="146649" cy="146649"/>
            </a:xfrm>
            <a:prstGeom prst="ellips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579286" y="4863355"/>
            <a:ext cx="10981671" cy="1030098"/>
          </a:xfrm>
          <a:prstGeom prst="rect">
            <a:avLst/>
          </a:prstGeom>
          <a:noFill/>
          <a:ln>
            <a:noFill/>
          </a:ln>
        </p:spPr>
        <p:txBody>
          <a:bodyPr wrap="square" rtlCol="0">
            <a:spAutoFit/>
          </a:bodyPr>
          <a:lstStyle/>
          <a:p>
            <a:pPr>
              <a:lnSpc>
                <a:spcPct val="150000"/>
              </a:lnSpc>
            </a:pPr>
            <a:r>
              <a:rPr lang="zh-CN" altLang="en-US" sz="14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a:t>
            </a:r>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4" name="文本框 3"/>
          <p:cNvSpPr txBox="1"/>
          <p:nvPr/>
        </p:nvSpPr>
        <p:spPr>
          <a:xfrm>
            <a:off x="354330" y="1965960"/>
            <a:ext cx="5840730" cy="1188720"/>
          </a:xfrm>
          <a:prstGeom prst="rect">
            <a:avLst/>
          </a:prstGeom>
          <a:noFill/>
        </p:spPr>
        <p:txBody>
          <a:bodyPr wrap="square" rtlCol="0">
            <a:spAutoFit/>
          </a:bodyPr>
          <a:lstStyle/>
          <a:p>
            <a:r>
              <a:rPr lang="zh-CN" altLang="en-US" sz="7200">
                <a:solidFill>
                  <a:schemeClr val="bg1"/>
                </a:solidFill>
                <a:latin typeface="汉仪大宋简" panose="02010600000101010101" pitchFamily="2" charset="-122"/>
                <a:ea typeface="汉仪大宋简" panose="02010600000101010101" pitchFamily="2" charset="-122"/>
              </a:rPr>
              <a:t>感谢观看</a:t>
            </a:r>
          </a:p>
        </p:txBody>
      </p:sp>
      <p:sp>
        <p:nvSpPr>
          <p:cNvPr id="5" name="文本框 4"/>
          <p:cNvSpPr txBox="1"/>
          <p:nvPr/>
        </p:nvSpPr>
        <p:spPr>
          <a:xfrm>
            <a:off x="354330" y="3166289"/>
            <a:ext cx="6057900" cy="898338"/>
          </a:xfrm>
          <a:prstGeom prst="rect">
            <a:avLst/>
          </a:prstGeom>
          <a:noFill/>
        </p:spPr>
        <p:txBody>
          <a:bodyPr wrap="square" rtlCol="0">
            <a:spAutoFit/>
          </a:bodyPr>
          <a:lstStyle/>
          <a:p>
            <a:pPr>
              <a:lnSpc>
                <a:spcPct val="150000"/>
              </a:lnSpc>
            </a:pPr>
            <a:r>
              <a:rPr lang="en-US" altLang="zh-CN" sz="1200">
                <a:solidFill>
                  <a:schemeClr val="bg1"/>
                </a:solidFill>
                <a:latin typeface="汉仪字酷堂义山楷W" panose="00020600040101010101" pitchFamily="18" charset="-122"/>
                <a:ea typeface="汉仪字酷堂义山楷W" panose="00020600040101010101" pitchFamily="18" charset="-122"/>
              </a:rPr>
              <a:t>Lorem ipsum dolor sit amet, conse ctetuer adipiscing elit, sed diam nonum my nibh euisnod tincidunt ut Lorem ipsum dolor sit ametLorem ipsum dolor sit amet Lorem ipsum dolor sit amet, conse ctetuer adipiscing</a:t>
            </a:r>
          </a:p>
        </p:txBody>
      </p:sp>
      <p:sp>
        <p:nvSpPr>
          <p:cNvPr id="6" name="矩形: 圆角 5"/>
          <p:cNvSpPr/>
          <p:nvPr/>
        </p:nvSpPr>
        <p:spPr>
          <a:xfrm>
            <a:off x="354330" y="4500178"/>
            <a:ext cx="2446020" cy="502920"/>
          </a:xfrm>
          <a:prstGeom prst="roundRect">
            <a:avLst>
              <a:gd name="adj" fmla="val 3712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14350" y="4566972"/>
            <a:ext cx="2091690" cy="365760"/>
          </a:xfrm>
          <a:prstGeom prst="rect">
            <a:avLst/>
          </a:prstGeom>
          <a:noFill/>
        </p:spPr>
        <p:txBody>
          <a:bodyPr wrap="square" rtlCol="0">
            <a:spAutoFit/>
          </a:bodyPr>
          <a:lstStyle/>
          <a:p>
            <a:r>
              <a:rPr lang="zh-CN" altLang="en-US">
                <a:latin typeface="汉仪大宋简" panose="02010600000101010101" pitchFamily="2" charset="-122"/>
                <a:ea typeface="汉仪大宋简" panose="02010600000101010101" pitchFamily="2" charset="-122"/>
              </a:rPr>
              <a:t>汇报人：ＸＸＸ</a:t>
            </a:r>
          </a:p>
        </p:txBody>
      </p:sp>
      <p:sp>
        <p:nvSpPr>
          <p:cNvPr id="8" name="矩形: 圆角 7"/>
          <p:cNvSpPr/>
          <p:nvPr/>
        </p:nvSpPr>
        <p:spPr>
          <a:xfrm>
            <a:off x="3074670" y="4500178"/>
            <a:ext cx="2446020" cy="502920"/>
          </a:xfrm>
          <a:prstGeom prst="roundRect">
            <a:avLst>
              <a:gd name="adj" fmla="val 37122"/>
            </a:avLst>
          </a:prstGeom>
          <a:no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429000" y="4566972"/>
            <a:ext cx="2091690" cy="365760"/>
          </a:xfrm>
          <a:prstGeom prst="rect">
            <a:avLst/>
          </a:prstGeom>
          <a:noFill/>
        </p:spPr>
        <p:txBody>
          <a:bodyPr wrap="square" rtlCol="0">
            <a:spAutoFit/>
          </a:bodyPr>
          <a:lstStyle/>
          <a:p>
            <a:r>
              <a:rPr lang="en-US" altLang="zh-CN">
                <a:solidFill>
                  <a:schemeClr val="bg1"/>
                </a:solidFill>
                <a:latin typeface="汉仪大宋简" panose="02010600000101010101" pitchFamily="2" charset="-122"/>
                <a:ea typeface="汉仪大宋简" panose="02010600000101010101" pitchFamily="2" charset="-122"/>
              </a:rPr>
              <a:t>20XX年1月1日</a:t>
            </a: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8" name="矩形 7"/>
          <p:cNvSpPr/>
          <p:nvPr/>
        </p:nvSpPr>
        <p:spPr>
          <a:xfrm>
            <a:off x="586910" y="222390"/>
            <a:ext cx="5210354" cy="6349990"/>
          </a:xfrm>
          <a:prstGeom prst="rect">
            <a:avLst/>
          </a:prstGeom>
          <a:gradFill>
            <a:gsLst>
              <a:gs pos="0">
                <a:srgbClr val="5B9FD9"/>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文本框 8"/>
          <p:cNvSpPr txBox="1"/>
          <p:nvPr/>
        </p:nvSpPr>
        <p:spPr>
          <a:xfrm>
            <a:off x="657203" y="222390"/>
            <a:ext cx="2534884" cy="1005840"/>
          </a:xfrm>
          <a:prstGeom prst="rect">
            <a:avLst/>
          </a:prstGeom>
          <a:noFill/>
        </p:spPr>
        <p:txBody>
          <a:bodyPr vert="horz" wrap="square" rtlCol="0">
            <a:spAutoFit/>
          </a:bodyPr>
          <a:lstStyle/>
          <a:p>
            <a:r>
              <a:rPr lang="zh-CN" altLang="en-US" sz="6000">
                <a:solidFill>
                  <a:schemeClr val="bg1"/>
                </a:solidFill>
                <a:latin typeface="汉仪大宋简" panose="02010600000101010101" pitchFamily="2" charset="-122"/>
                <a:ea typeface="汉仪大宋简" panose="02010600000101010101" pitchFamily="2" charset="-122"/>
              </a:rPr>
              <a:t>目录</a:t>
            </a:r>
          </a:p>
        </p:txBody>
      </p:sp>
      <p:sp>
        <p:nvSpPr>
          <p:cNvPr id="10" name="文本框 9"/>
          <p:cNvSpPr txBox="1"/>
          <p:nvPr/>
        </p:nvSpPr>
        <p:spPr>
          <a:xfrm>
            <a:off x="717901" y="1100030"/>
            <a:ext cx="2474186" cy="640080"/>
          </a:xfrm>
          <a:prstGeom prst="rect">
            <a:avLst/>
          </a:prstGeom>
          <a:noFill/>
        </p:spPr>
        <p:txBody>
          <a:bodyPr vert="horz" wrap="square" rtlCol="0">
            <a:spAutoFit/>
          </a:bodyPr>
          <a:lstStyle/>
          <a:p>
            <a:r>
              <a:rPr lang="en-US" altLang="zh-CN" sz="3600">
                <a:solidFill>
                  <a:schemeClr val="bg1"/>
                </a:solidFill>
                <a:latin typeface="汉仪字酷堂义山楷W" panose="00020600040101010101" pitchFamily="18" charset="-122"/>
                <a:ea typeface="汉仪字酷堂义山楷W" panose="00020600040101010101" pitchFamily="18" charset="-122"/>
              </a:rPr>
              <a:t>CONTENTS</a:t>
            </a:r>
          </a:p>
        </p:txBody>
      </p:sp>
      <p:sp>
        <p:nvSpPr>
          <p:cNvPr id="11" name="文本框 10"/>
          <p:cNvSpPr txBox="1"/>
          <p:nvPr/>
        </p:nvSpPr>
        <p:spPr>
          <a:xfrm>
            <a:off x="2912526" y="2071799"/>
            <a:ext cx="2474186"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病症介绍</a:t>
            </a:r>
          </a:p>
        </p:txBody>
      </p:sp>
      <p:sp>
        <p:nvSpPr>
          <p:cNvPr id="12" name="文本框 11"/>
          <p:cNvSpPr txBox="1"/>
          <p:nvPr/>
        </p:nvSpPr>
        <p:spPr>
          <a:xfrm>
            <a:off x="2912526" y="3189812"/>
            <a:ext cx="2474186"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医治方法</a:t>
            </a:r>
          </a:p>
        </p:txBody>
      </p:sp>
      <p:sp>
        <p:nvSpPr>
          <p:cNvPr id="13" name="文本框 12"/>
          <p:cNvSpPr txBox="1"/>
          <p:nvPr/>
        </p:nvSpPr>
        <p:spPr>
          <a:xfrm>
            <a:off x="2912526" y="4312308"/>
            <a:ext cx="2474186"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实验结果</a:t>
            </a:r>
          </a:p>
        </p:txBody>
      </p:sp>
      <p:sp>
        <p:nvSpPr>
          <p:cNvPr id="14" name="文本框 13"/>
          <p:cNvSpPr txBox="1"/>
          <p:nvPr/>
        </p:nvSpPr>
        <p:spPr>
          <a:xfrm>
            <a:off x="2912526" y="5434804"/>
            <a:ext cx="2474186"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发展前景</a:t>
            </a:r>
          </a:p>
        </p:txBody>
      </p:sp>
      <p:sp>
        <p:nvSpPr>
          <p:cNvPr id="15" name="文本框 14"/>
          <p:cNvSpPr txBox="1"/>
          <p:nvPr/>
        </p:nvSpPr>
        <p:spPr>
          <a:xfrm>
            <a:off x="1826880" y="1958804"/>
            <a:ext cx="1085646" cy="914400"/>
          </a:xfrm>
          <a:prstGeom prst="rect">
            <a:avLst/>
          </a:prstGeom>
          <a:noFill/>
        </p:spPr>
        <p:txBody>
          <a:bodyPr vert="horz" wrap="square" rtlCol="0">
            <a:spAutoFit/>
          </a:bodyPr>
          <a:lstStyle/>
          <a:p>
            <a:r>
              <a:rPr lang="en-US" altLang="zh-CN" sz="5400" i="1">
                <a:solidFill>
                  <a:schemeClr val="bg1"/>
                </a:solidFill>
                <a:latin typeface="汉仪大宋简" panose="02010600000101010101" pitchFamily="2" charset="-122"/>
                <a:ea typeface="汉仪大宋简" panose="02010600000101010101" pitchFamily="2" charset="-122"/>
              </a:rPr>
              <a:t>01</a:t>
            </a:r>
          </a:p>
        </p:txBody>
      </p:sp>
      <p:sp>
        <p:nvSpPr>
          <p:cNvPr id="16" name="文本框 15"/>
          <p:cNvSpPr txBox="1"/>
          <p:nvPr/>
        </p:nvSpPr>
        <p:spPr>
          <a:xfrm>
            <a:off x="1826880" y="3051082"/>
            <a:ext cx="1085646" cy="914400"/>
          </a:xfrm>
          <a:prstGeom prst="rect">
            <a:avLst/>
          </a:prstGeom>
          <a:noFill/>
        </p:spPr>
        <p:txBody>
          <a:bodyPr vert="horz" wrap="square" rtlCol="0">
            <a:spAutoFit/>
          </a:bodyPr>
          <a:lstStyle/>
          <a:p>
            <a:r>
              <a:rPr lang="en-US" altLang="zh-CN" sz="5400" i="1">
                <a:solidFill>
                  <a:schemeClr val="bg1"/>
                </a:solidFill>
                <a:latin typeface="汉仪大宋简" panose="02010600000101010101" pitchFamily="2" charset="-122"/>
                <a:ea typeface="汉仪大宋简" panose="02010600000101010101" pitchFamily="2" charset="-122"/>
              </a:rPr>
              <a:t>02</a:t>
            </a:r>
          </a:p>
        </p:txBody>
      </p:sp>
      <p:sp>
        <p:nvSpPr>
          <p:cNvPr id="17" name="文本框 16"/>
          <p:cNvSpPr txBox="1"/>
          <p:nvPr/>
        </p:nvSpPr>
        <p:spPr>
          <a:xfrm>
            <a:off x="1826880" y="4140197"/>
            <a:ext cx="1085646" cy="914400"/>
          </a:xfrm>
          <a:prstGeom prst="rect">
            <a:avLst/>
          </a:prstGeom>
          <a:noFill/>
        </p:spPr>
        <p:txBody>
          <a:bodyPr vert="horz" wrap="square" rtlCol="0">
            <a:spAutoFit/>
          </a:bodyPr>
          <a:lstStyle/>
          <a:p>
            <a:r>
              <a:rPr lang="en-US" altLang="zh-CN" sz="5400" i="1">
                <a:solidFill>
                  <a:schemeClr val="bg1"/>
                </a:solidFill>
                <a:latin typeface="汉仪大宋简" panose="02010600000101010101" pitchFamily="2" charset="-122"/>
                <a:ea typeface="汉仪大宋简" panose="02010600000101010101" pitchFamily="2" charset="-122"/>
              </a:rPr>
              <a:t>03</a:t>
            </a:r>
          </a:p>
        </p:txBody>
      </p:sp>
      <p:sp>
        <p:nvSpPr>
          <p:cNvPr id="20" name="文本框 19"/>
          <p:cNvSpPr txBox="1"/>
          <p:nvPr/>
        </p:nvSpPr>
        <p:spPr>
          <a:xfrm>
            <a:off x="1826880" y="5229313"/>
            <a:ext cx="1085646" cy="914400"/>
          </a:xfrm>
          <a:prstGeom prst="rect">
            <a:avLst/>
          </a:prstGeom>
          <a:noFill/>
        </p:spPr>
        <p:txBody>
          <a:bodyPr vert="horz" wrap="square" rtlCol="0">
            <a:spAutoFit/>
          </a:bodyPr>
          <a:lstStyle/>
          <a:p>
            <a:r>
              <a:rPr lang="en-US" altLang="zh-CN" sz="5400" i="1">
                <a:solidFill>
                  <a:schemeClr val="bg1"/>
                </a:solidFill>
                <a:latin typeface="汉仪大宋简" panose="02010600000101010101" pitchFamily="2" charset="-122"/>
                <a:ea typeface="汉仪大宋简" panose="02010600000101010101" pitchFamily="2" charset="-122"/>
              </a:rPr>
              <a:t>04</a:t>
            </a: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8" name="矩形 7"/>
          <p:cNvSpPr/>
          <p:nvPr/>
        </p:nvSpPr>
        <p:spPr>
          <a:xfrm>
            <a:off x="0" y="2113471"/>
            <a:ext cx="12192000" cy="2415397"/>
          </a:xfrm>
          <a:prstGeom prst="rect">
            <a:avLst/>
          </a:prstGeom>
          <a:gradFill>
            <a:gsLst>
              <a:gs pos="0">
                <a:srgbClr val="5B9FD9"/>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8" name="文本框 17"/>
          <p:cNvSpPr txBox="1"/>
          <p:nvPr/>
        </p:nvSpPr>
        <p:spPr>
          <a:xfrm>
            <a:off x="2344946" y="2504464"/>
            <a:ext cx="4601082" cy="1188720"/>
          </a:xfrm>
          <a:prstGeom prst="rect">
            <a:avLst/>
          </a:prstGeom>
          <a:noFill/>
        </p:spPr>
        <p:txBody>
          <a:bodyPr vert="horz" wrap="square" rtlCol="0">
            <a:spAutoFit/>
          </a:bodyPr>
          <a:lstStyle/>
          <a:p>
            <a:r>
              <a:rPr lang="zh-CN" altLang="en-US" sz="7200">
                <a:solidFill>
                  <a:schemeClr val="bg1"/>
                </a:solidFill>
                <a:latin typeface="汉仪大宋简" panose="02010600000101010101" pitchFamily="2" charset="-122"/>
                <a:ea typeface="汉仪大宋简" panose="02010600000101010101" pitchFamily="2" charset="-122"/>
              </a:rPr>
              <a:t>病症介绍</a:t>
            </a:r>
          </a:p>
        </p:txBody>
      </p:sp>
      <p:sp>
        <p:nvSpPr>
          <p:cNvPr id="19" name="文本框 18"/>
          <p:cNvSpPr txBox="1"/>
          <p:nvPr/>
        </p:nvSpPr>
        <p:spPr>
          <a:xfrm>
            <a:off x="420931" y="2390145"/>
            <a:ext cx="2018905" cy="1844040"/>
          </a:xfrm>
          <a:prstGeom prst="rect">
            <a:avLst/>
          </a:prstGeom>
          <a:noFill/>
        </p:spPr>
        <p:txBody>
          <a:bodyPr vert="horz" wrap="square" rtlCol="0">
            <a:spAutoFit/>
          </a:bodyPr>
          <a:lstStyle/>
          <a:p>
            <a:r>
              <a:rPr lang="en-US" altLang="zh-CN" sz="11500" i="1">
                <a:solidFill>
                  <a:schemeClr val="bg1"/>
                </a:solidFill>
                <a:latin typeface="汉仪大宋简" panose="02010600000101010101" pitchFamily="2" charset="-122"/>
                <a:ea typeface="汉仪大宋简" panose="02010600000101010101" pitchFamily="2" charset="-122"/>
              </a:rPr>
              <a:t>01</a:t>
            </a:r>
          </a:p>
        </p:txBody>
      </p:sp>
      <p:sp>
        <p:nvSpPr>
          <p:cNvPr id="21" name="文本框 20"/>
          <p:cNvSpPr txBox="1"/>
          <p:nvPr/>
        </p:nvSpPr>
        <p:spPr>
          <a:xfrm>
            <a:off x="2344946" y="3579241"/>
            <a:ext cx="4601082" cy="624018"/>
          </a:xfrm>
          <a:prstGeom prst="rect">
            <a:avLst/>
          </a:prstGeom>
          <a:noFill/>
        </p:spPr>
        <p:txBody>
          <a:bodyPr wrap="square" rtlCol="0">
            <a:spAutoFit/>
          </a:bodyPr>
          <a:lstStyle/>
          <a:p>
            <a:pPr>
              <a:lnSpc>
                <a:spcPct val="150000"/>
              </a:lnSpc>
            </a:pPr>
            <a:r>
              <a:rPr lang="en-US" altLang="zh-CN" sz="1200">
                <a:solidFill>
                  <a:schemeClr val="bg1"/>
                </a:solidFill>
                <a:latin typeface="汉仪字酷堂义山楷W" panose="00020600040101010101" pitchFamily="18" charset="-122"/>
                <a:ea typeface="汉仪字酷堂义山楷W" panose="00020600040101010101" pitchFamily="18" charset="-122"/>
              </a:rPr>
              <a:t>Lorem ipsum dolor sit amet, conse ctetuer adipiscing elit, sed diam nonum my nibh euisnod tincidunt ut Lorem ipsum dolor sit</a:t>
            </a: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xfrm>
      </p:grpSpPr>
      <p:sp>
        <p:nvSpPr>
          <p:cNvPr id="6" name="文本框 5"/>
          <p:cNvSpPr txBox="1"/>
          <p:nvPr/>
        </p:nvSpPr>
        <p:spPr>
          <a:xfrm>
            <a:off x="300486" y="0"/>
            <a:ext cx="2261560"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病症介绍</a:t>
            </a:r>
          </a:p>
        </p:txBody>
      </p:sp>
      <p:pic>
        <p:nvPicPr>
          <p:cNvPr id="15" name="图片 14" descr="穿白色衣服的人&#10;&#10;描述已自动生成"/>
          <p:cNvPicPr>
            <a:picLocks noChangeAspect="1"/>
          </p:cNvPicPr>
          <p:nvPr/>
        </p:nvPicPr>
        <p:blipFill>
          <a:blip r:embed="rId2"/>
          <a:stretch>
            <a:fillRect/>
          </a:stretch>
        </p:blipFill>
        <p:spPr>
          <a:xfrm>
            <a:off x="6659592" y="732284"/>
            <a:ext cx="5532408" cy="6125716"/>
          </a:xfrm>
          <a:custGeom>
            <a:gdLst>
              <a:gd name="connsiteX0" fmla="*/ 0 w 6193766"/>
              <a:gd name="connsiteY0" fmla="*/ 0 h 6858000"/>
              <a:gd name="connsiteX1" fmla="*/ 6193766 w 6193766"/>
              <a:gd name="connsiteY1" fmla="*/ 0 h 6858000"/>
              <a:gd name="connsiteX2" fmla="*/ 6193766 w 6193766"/>
              <a:gd name="connsiteY2" fmla="*/ 6858000 h 6858000"/>
              <a:gd name="connsiteX3" fmla="*/ 2451086 w 6193766"/>
              <a:gd name="connsiteY3" fmla="*/ 6858000 h 6858000"/>
            </a:gdLst>
            <a:cxnLst>
              <a:cxn ang="0">
                <a:pos x="connsiteX0" y="connsiteY0"/>
              </a:cxn>
              <a:cxn ang="0">
                <a:pos x="connsiteX1" y="connsiteY1"/>
              </a:cxn>
              <a:cxn ang="0">
                <a:pos x="connsiteX2" y="connsiteY2"/>
              </a:cxn>
              <a:cxn ang="0">
                <a:pos x="connsiteX3" y="connsiteY3"/>
              </a:cxn>
            </a:cxnLst>
            <a:rect l="l" t="t" r="r" b="b"/>
            <a:pathLst>
              <a:path w="6193766" h="6858000">
                <a:moveTo>
                  <a:pt x="0" y="0"/>
                </a:moveTo>
                <a:lnTo>
                  <a:pt x="6193766" y="0"/>
                </a:lnTo>
                <a:lnTo>
                  <a:pt x="6193766" y="6858000"/>
                </a:lnTo>
                <a:lnTo>
                  <a:pt x="2451086" y="6858000"/>
                </a:lnTo>
                <a:close/>
              </a:path>
            </a:pathLst>
          </a:custGeom>
        </p:spPr>
      </p:pic>
      <p:sp>
        <p:nvSpPr>
          <p:cNvPr id="16" name="椭圆 15"/>
          <p:cNvSpPr/>
          <p:nvPr/>
        </p:nvSpPr>
        <p:spPr>
          <a:xfrm>
            <a:off x="690113" y="1556550"/>
            <a:ext cx="845388" cy="8453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90113" y="3214497"/>
            <a:ext cx="845388" cy="8453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90113" y="4917707"/>
            <a:ext cx="845388" cy="8453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04"/>
          <p:cNvSpPr>
            <a:spLocks noEditPoints="1"/>
          </p:cNvSpPr>
          <p:nvPr/>
        </p:nvSpPr>
        <p:spPr bwMode="auto">
          <a:xfrm>
            <a:off x="937852" y="3408171"/>
            <a:ext cx="330231" cy="449995"/>
          </a:xfrm>
          <a:custGeom>
            <a:gdLst>
              <a:gd name="T0" fmla="*/ 136 w 159"/>
              <a:gd name="T1" fmla="*/ 10 h 216"/>
              <a:gd name="T2" fmla="*/ 89 w 159"/>
              <a:gd name="T3" fmla="*/ 22 h 216"/>
              <a:gd name="T4" fmla="*/ 49 w 159"/>
              <a:gd name="T5" fmla="*/ 90 h 216"/>
              <a:gd name="T6" fmla="*/ 10 w 159"/>
              <a:gd name="T7" fmla="*/ 158 h 216"/>
              <a:gd name="T8" fmla="*/ 22 w 159"/>
              <a:gd name="T9" fmla="*/ 206 h 216"/>
              <a:gd name="T10" fmla="*/ 70 w 159"/>
              <a:gd name="T11" fmla="*/ 193 h 216"/>
              <a:gd name="T12" fmla="*/ 110 w 159"/>
              <a:gd name="T13" fmla="*/ 125 h 216"/>
              <a:gd name="T14" fmla="*/ 149 w 159"/>
              <a:gd name="T15" fmla="*/ 58 h 216"/>
              <a:gd name="T16" fmla="*/ 136 w 159"/>
              <a:gd name="T17" fmla="*/ 10 h 216"/>
              <a:gd name="T18" fmla="*/ 145 w 159"/>
              <a:gd name="T19" fmla="*/ 56 h 216"/>
              <a:gd name="T20" fmla="*/ 106 w 159"/>
              <a:gd name="T21" fmla="*/ 123 h 216"/>
              <a:gd name="T22" fmla="*/ 53 w 159"/>
              <a:gd name="T23" fmla="*/ 92 h 216"/>
              <a:gd name="T24" fmla="*/ 92 w 159"/>
              <a:gd name="T25" fmla="*/ 25 h 216"/>
              <a:gd name="T26" fmla="*/ 111 w 159"/>
              <a:gd name="T27" fmla="*/ 10 h 216"/>
              <a:gd name="T28" fmla="*/ 134 w 159"/>
              <a:gd name="T29" fmla="*/ 14 h 216"/>
              <a:gd name="T30" fmla="*/ 145 w 159"/>
              <a:gd name="T31" fmla="*/ 56 h 2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16">
                <a:moveTo>
                  <a:pt x="136" y="10"/>
                </a:moveTo>
                <a:cubicBezTo>
                  <a:pt x="120" y="0"/>
                  <a:pt x="98" y="6"/>
                  <a:pt x="89" y="22"/>
                </a:cubicBezTo>
                <a:cubicBezTo>
                  <a:pt x="49" y="90"/>
                  <a:pt x="49" y="90"/>
                  <a:pt x="49" y="90"/>
                </a:cubicBezTo>
                <a:cubicBezTo>
                  <a:pt x="10" y="158"/>
                  <a:pt x="10" y="158"/>
                  <a:pt x="10" y="158"/>
                </a:cubicBezTo>
                <a:cubicBezTo>
                  <a:pt x="0" y="175"/>
                  <a:pt x="6" y="196"/>
                  <a:pt x="22" y="206"/>
                </a:cubicBezTo>
                <a:cubicBezTo>
                  <a:pt x="39" y="216"/>
                  <a:pt x="60" y="210"/>
                  <a:pt x="70" y="193"/>
                </a:cubicBezTo>
                <a:cubicBezTo>
                  <a:pt x="110" y="125"/>
                  <a:pt x="110" y="125"/>
                  <a:pt x="110" y="125"/>
                </a:cubicBezTo>
                <a:cubicBezTo>
                  <a:pt x="149" y="58"/>
                  <a:pt x="149" y="58"/>
                  <a:pt x="149" y="58"/>
                </a:cubicBezTo>
                <a:cubicBezTo>
                  <a:pt x="159" y="41"/>
                  <a:pt x="153" y="20"/>
                  <a:pt x="136" y="10"/>
                </a:cubicBezTo>
                <a:close/>
                <a:moveTo>
                  <a:pt x="145" y="56"/>
                </a:moveTo>
                <a:cubicBezTo>
                  <a:pt x="106" y="123"/>
                  <a:pt x="106" y="123"/>
                  <a:pt x="106" y="123"/>
                </a:cubicBezTo>
                <a:cubicBezTo>
                  <a:pt x="53" y="92"/>
                  <a:pt x="53" y="92"/>
                  <a:pt x="53" y="92"/>
                </a:cubicBezTo>
                <a:cubicBezTo>
                  <a:pt x="92" y="25"/>
                  <a:pt x="92" y="25"/>
                  <a:pt x="92" y="25"/>
                </a:cubicBezTo>
                <a:cubicBezTo>
                  <a:pt x="96" y="18"/>
                  <a:pt x="103" y="12"/>
                  <a:pt x="111" y="10"/>
                </a:cubicBezTo>
                <a:cubicBezTo>
                  <a:pt x="119" y="8"/>
                  <a:pt x="127" y="9"/>
                  <a:pt x="134" y="14"/>
                </a:cubicBezTo>
                <a:cubicBezTo>
                  <a:pt x="149" y="22"/>
                  <a:pt x="154" y="41"/>
                  <a:pt x="145" y="56"/>
                </a:cubicBezTo>
                <a:close/>
              </a:path>
            </a:pathLst>
          </a:custGeom>
          <a:solidFill>
            <a:srgbClr val="5B9FD9"/>
          </a:solidFill>
          <a:ln>
            <a:noFill/>
          </a:ln>
        </p:spPr>
        <p:txBody>
          <a:bodyPr vert="horz" wrap="square" lIns="91440" tIns="45720" rIns="91440" bIns="45720" numCol="1" anchor="t" anchorCtr="0" compatLnSpc="1"/>
          <a:lstStyle/>
          <a:p>
            <a:endParaRPr lang="zh-CN" altLang="en-US"/>
          </a:p>
        </p:txBody>
      </p:sp>
      <p:sp>
        <p:nvSpPr>
          <p:cNvPr id="22" name="Freeform 132"/>
          <p:cNvSpPr>
            <a:spLocks noEditPoints="1"/>
          </p:cNvSpPr>
          <p:nvPr/>
        </p:nvSpPr>
        <p:spPr bwMode="auto">
          <a:xfrm>
            <a:off x="899556" y="1801744"/>
            <a:ext cx="426501" cy="355000"/>
          </a:xfrm>
          <a:custGeom>
            <a:gdLst>
              <a:gd name="T0" fmla="*/ 132 w 144"/>
              <a:gd name="T1" fmla="*/ 36 h 120"/>
              <a:gd name="T2" fmla="*/ 114 w 144"/>
              <a:gd name="T3" fmla="*/ 36 h 120"/>
              <a:gd name="T4" fmla="*/ 72 w 144"/>
              <a:gd name="T5" fmla="*/ 0 h 120"/>
              <a:gd name="T6" fmla="*/ 30 w 144"/>
              <a:gd name="T7" fmla="*/ 36 h 120"/>
              <a:gd name="T8" fmla="*/ 12 w 144"/>
              <a:gd name="T9" fmla="*/ 36 h 120"/>
              <a:gd name="T10" fmla="*/ 0 w 144"/>
              <a:gd name="T11" fmla="*/ 48 h 120"/>
              <a:gd name="T12" fmla="*/ 0 w 144"/>
              <a:gd name="T13" fmla="*/ 120 h 120"/>
              <a:gd name="T14" fmla="*/ 144 w 144"/>
              <a:gd name="T15" fmla="*/ 120 h 120"/>
              <a:gd name="T16" fmla="*/ 144 w 144"/>
              <a:gd name="T17" fmla="*/ 48 h 120"/>
              <a:gd name="T18" fmla="*/ 132 w 144"/>
              <a:gd name="T19" fmla="*/ 36 h 120"/>
              <a:gd name="T20" fmla="*/ 102 w 144"/>
              <a:gd name="T21" fmla="*/ 90 h 120"/>
              <a:gd name="T22" fmla="*/ 84 w 144"/>
              <a:gd name="T23" fmla="*/ 90 h 120"/>
              <a:gd name="T24" fmla="*/ 84 w 144"/>
              <a:gd name="T25" fmla="*/ 108 h 120"/>
              <a:gd name="T26" fmla="*/ 60 w 144"/>
              <a:gd name="T27" fmla="*/ 108 h 120"/>
              <a:gd name="T28" fmla="*/ 60 w 144"/>
              <a:gd name="T29" fmla="*/ 90 h 120"/>
              <a:gd name="T30" fmla="*/ 42 w 144"/>
              <a:gd name="T31" fmla="*/ 90 h 120"/>
              <a:gd name="T32" fmla="*/ 42 w 144"/>
              <a:gd name="T33" fmla="*/ 66 h 120"/>
              <a:gd name="T34" fmla="*/ 60 w 144"/>
              <a:gd name="T35" fmla="*/ 66 h 120"/>
              <a:gd name="T36" fmla="*/ 60 w 144"/>
              <a:gd name="T37" fmla="*/ 48 h 120"/>
              <a:gd name="T38" fmla="*/ 84 w 144"/>
              <a:gd name="T39" fmla="*/ 48 h 120"/>
              <a:gd name="T40" fmla="*/ 84 w 144"/>
              <a:gd name="T41" fmla="*/ 66 h 120"/>
              <a:gd name="T42" fmla="*/ 102 w 144"/>
              <a:gd name="T43" fmla="*/ 66 h 120"/>
              <a:gd name="T44" fmla="*/ 102 w 144"/>
              <a:gd name="T45" fmla="*/ 90 h 120"/>
              <a:gd name="T46" fmla="*/ 42 w 144"/>
              <a:gd name="T47" fmla="*/ 36 h 120"/>
              <a:gd name="T48" fmla="*/ 72 w 144"/>
              <a:gd name="T49" fmla="*/ 12 h 120"/>
              <a:gd name="T50" fmla="*/ 102 w 144"/>
              <a:gd name="T51" fmla="*/ 36 h 120"/>
              <a:gd name="T52" fmla="*/ 42 w 144"/>
              <a:gd name="T53" fmla="*/ 36 h 1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20">
                <a:moveTo>
                  <a:pt x="132" y="36"/>
                </a:moveTo>
                <a:cubicBezTo>
                  <a:pt x="114" y="36"/>
                  <a:pt x="114" y="36"/>
                  <a:pt x="114" y="36"/>
                </a:cubicBezTo>
                <a:cubicBezTo>
                  <a:pt x="114" y="16"/>
                  <a:pt x="95" y="0"/>
                  <a:pt x="72" y="0"/>
                </a:cubicBezTo>
                <a:cubicBezTo>
                  <a:pt x="49" y="0"/>
                  <a:pt x="30" y="16"/>
                  <a:pt x="30" y="36"/>
                </a:cubicBezTo>
                <a:cubicBezTo>
                  <a:pt x="12" y="36"/>
                  <a:pt x="12" y="36"/>
                  <a:pt x="12" y="36"/>
                </a:cubicBezTo>
                <a:cubicBezTo>
                  <a:pt x="5" y="36"/>
                  <a:pt x="0" y="41"/>
                  <a:pt x="0" y="48"/>
                </a:cubicBezTo>
                <a:cubicBezTo>
                  <a:pt x="0" y="120"/>
                  <a:pt x="0" y="120"/>
                  <a:pt x="0" y="120"/>
                </a:cubicBezTo>
                <a:cubicBezTo>
                  <a:pt x="144" y="120"/>
                  <a:pt x="144" y="120"/>
                  <a:pt x="144" y="120"/>
                </a:cubicBezTo>
                <a:cubicBezTo>
                  <a:pt x="144" y="48"/>
                  <a:pt x="144" y="48"/>
                  <a:pt x="144" y="48"/>
                </a:cubicBezTo>
                <a:cubicBezTo>
                  <a:pt x="144" y="41"/>
                  <a:pt x="139" y="36"/>
                  <a:pt x="132" y="36"/>
                </a:cubicBezTo>
                <a:moveTo>
                  <a:pt x="102" y="90"/>
                </a:moveTo>
                <a:cubicBezTo>
                  <a:pt x="84" y="90"/>
                  <a:pt x="84" y="90"/>
                  <a:pt x="84" y="90"/>
                </a:cubicBezTo>
                <a:cubicBezTo>
                  <a:pt x="84" y="108"/>
                  <a:pt x="84" y="108"/>
                  <a:pt x="84" y="108"/>
                </a:cubicBezTo>
                <a:cubicBezTo>
                  <a:pt x="60" y="108"/>
                  <a:pt x="60" y="108"/>
                  <a:pt x="60" y="108"/>
                </a:cubicBezTo>
                <a:cubicBezTo>
                  <a:pt x="60" y="90"/>
                  <a:pt x="60" y="90"/>
                  <a:pt x="60" y="90"/>
                </a:cubicBezTo>
                <a:cubicBezTo>
                  <a:pt x="42" y="90"/>
                  <a:pt x="42" y="90"/>
                  <a:pt x="42" y="90"/>
                </a:cubicBezTo>
                <a:cubicBezTo>
                  <a:pt x="42" y="66"/>
                  <a:pt x="42" y="66"/>
                  <a:pt x="42" y="66"/>
                </a:cubicBezTo>
                <a:cubicBezTo>
                  <a:pt x="60" y="66"/>
                  <a:pt x="60" y="66"/>
                  <a:pt x="60" y="66"/>
                </a:cubicBezTo>
                <a:cubicBezTo>
                  <a:pt x="60" y="48"/>
                  <a:pt x="60" y="48"/>
                  <a:pt x="60" y="48"/>
                </a:cubicBezTo>
                <a:cubicBezTo>
                  <a:pt x="84" y="48"/>
                  <a:pt x="84" y="48"/>
                  <a:pt x="84" y="48"/>
                </a:cubicBezTo>
                <a:cubicBezTo>
                  <a:pt x="84" y="66"/>
                  <a:pt x="84" y="66"/>
                  <a:pt x="84" y="66"/>
                </a:cubicBezTo>
                <a:cubicBezTo>
                  <a:pt x="102" y="66"/>
                  <a:pt x="102" y="66"/>
                  <a:pt x="102" y="66"/>
                </a:cubicBezTo>
                <a:lnTo>
                  <a:pt x="102" y="90"/>
                </a:lnTo>
                <a:close/>
                <a:moveTo>
                  <a:pt x="42" y="36"/>
                </a:moveTo>
                <a:cubicBezTo>
                  <a:pt x="42" y="23"/>
                  <a:pt x="55" y="12"/>
                  <a:pt x="72" y="12"/>
                </a:cubicBezTo>
                <a:cubicBezTo>
                  <a:pt x="89" y="12"/>
                  <a:pt x="102" y="23"/>
                  <a:pt x="102" y="36"/>
                </a:cubicBezTo>
                <a:lnTo>
                  <a:pt x="42" y="36"/>
                </a:lnTo>
                <a:close/>
              </a:path>
            </a:pathLst>
          </a:custGeom>
          <a:solidFill>
            <a:srgbClr val="5B9FD9"/>
          </a:solidFill>
          <a:ln>
            <a:noFill/>
          </a:ln>
        </p:spPr>
        <p:txBody>
          <a:bodyPr vert="horz" wrap="square" lIns="91440" tIns="45720" rIns="91440" bIns="45720" numCol="1" anchor="t" anchorCtr="0" compatLnSpc="1"/>
          <a:lstStyle/>
          <a:p>
            <a:endParaRPr lang="zh-CN" altLang="en-US"/>
          </a:p>
        </p:txBody>
      </p:sp>
      <p:sp>
        <p:nvSpPr>
          <p:cNvPr id="23" name="Freeform 353"/>
          <p:cNvSpPr>
            <a:spLocks noEditPoints="1"/>
          </p:cNvSpPr>
          <p:nvPr/>
        </p:nvSpPr>
        <p:spPr bwMode="auto">
          <a:xfrm rot="2822734">
            <a:off x="879751" y="5117776"/>
            <a:ext cx="445936" cy="444403"/>
          </a:xfrm>
          <a:custGeom>
            <a:gdLst>
              <a:gd name="T0" fmla="*/ 568 w 580"/>
              <a:gd name="T1" fmla="*/ 169 h 580"/>
              <a:gd name="T2" fmla="*/ 579 w 580"/>
              <a:gd name="T3" fmla="*/ 112 h 580"/>
              <a:gd name="T4" fmla="*/ 507 w 580"/>
              <a:gd name="T5" fmla="*/ 22 h 580"/>
              <a:gd name="T6" fmla="*/ 468 w 580"/>
              <a:gd name="T7" fmla="*/ 2 h 580"/>
              <a:gd name="T8" fmla="*/ 424 w 580"/>
              <a:gd name="T9" fmla="*/ 5 h 580"/>
              <a:gd name="T10" fmla="*/ 180 w 580"/>
              <a:gd name="T11" fmla="*/ 24 h 580"/>
              <a:gd name="T12" fmla="*/ 141 w 580"/>
              <a:gd name="T13" fmla="*/ 2 h 580"/>
              <a:gd name="T14" fmla="*/ 97 w 580"/>
              <a:gd name="T15" fmla="*/ 7 h 580"/>
              <a:gd name="T16" fmla="*/ 22 w 580"/>
              <a:gd name="T17" fmla="*/ 73 h 580"/>
              <a:gd name="T18" fmla="*/ 0 w 580"/>
              <a:gd name="T19" fmla="*/ 126 h 580"/>
              <a:gd name="T20" fmla="*/ 13 w 580"/>
              <a:gd name="T21" fmla="*/ 169 h 580"/>
              <a:gd name="T22" fmla="*/ 22 w 580"/>
              <a:gd name="T23" fmla="*/ 400 h 580"/>
              <a:gd name="T24" fmla="*/ 0 w 580"/>
              <a:gd name="T25" fmla="*/ 454 h 580"/>
              <a:gd name="T26" fmla="*/ 13 w 580"/>
              <a:gd name="T27" fmla="*/ 496 h 580"/>
              <a:gd name="T28" fmla="*/ 84 w 580"/>
              <a:gd name="T29" fmla="*/ 567 h 580"/>
              <a:gd name="T30" fmla="*/ 127 w 580"/>
              <a:gd name="T31" fmla="*/ 580 h 580"/>
              <a:gd name="T32" fmla="*/ 182 w 580"/>
              <a:gd name="T33" fmla="*/ 558 h 580"/>
              <a:gd name="T34" fmla="*/ 411 w 580"/>
              <a:gd name="T35" fmla="*/ 567 h 580"/>
              <a:gd name="T36" fmla="*/ 454 w 580"/>
              <a:gd name="T37" fmla="*/ 580 h 580"/>
              <a:gd name="T38" fmla="*/ 507 w 580"/>
              <a:gd name="T39" fmla="*/ 558 h 580"/>
              <a:gd name="T40" fmla="*/ 575 w 580"/>
              <a:gd name="T41" fmla="*/ 483 h 580"/>
              <a:gd name="T42" fmla="*/ 575 w 580"/>
              <a:gd name="T43" fmla="*/ 424 h 580"/>
              <a:gd name="T44" fmla="*/ 531 w 580"/>
              <a:gd name="T45" fmla="*/ 481 h 580"/>
              <a:gd name="T46" fmla="*/ 468 w 580"/>
              <a:gd name="T47" fmla="*/ 538 h 580"/>
              <a:gd name="T48" fmla="*/ 439 w 580"/>
              <a:gd name="T49" fmla="*/ 538 h 580"/>
              <a:gd name="T50" fmla="*/ 303 w 580"/>
              <a:gd name="T51" fmla="*/ 408 h 580"/>
              <a:gd name="T52" fmla="*/ 283 w 580"/>
              <a:gd name="T53" fmla="*/ 404 h 580"/>
              <a:gd name="T54" fmla="*/ 149 w 580"/>
              <a:gd name="T55" fmla="*/ 536 h 580"/>
              <a:gd name="T56" fmla="*/ 119 w 580"/>
              <a:gd name="T57" fmla="*/ 542 h 580"/>
              <a:gd name="T58" fmla="*/ 49 w 580"/>
              <a:gd name="T59" fmla="*/ 481 h 580"/>
              <a:gd name="T60" fmla="*/ 40 w 580"/>
              <a:gd name="T61" fmla="*/ 461 h 580"/>
              <a:gd name="T62" fmla="*/ 42 w 580"/>
              <a:gd name="T63" fmla="*/ 439 h 580"/>
              <a:gd name="T64" fmla="*/ 173 w 580"/>
              <a:gd name="T65" fmla="*/ 303 h 580"/>
              <a:gd name="T66" fmla="*/ 173 w 580"/>
              <a:gd name="T67" fmla="*/ 275 h 580"/>
              <a:gd name="T68" fmla="*/ 40 w 580"/>
              <a:gd name="T69" fmla="*/ 141 h 580"/>
              <a:gd name="T70" fmla="*/ 38 w 580"/>
              <a:gd name="T71" fmla="*/ 119 h 580"/>
              <a:gd name="T72" fmla="*/ 99 w 580"/>
              <a:gd name="T73" fmla="*/ 49 h 580"/>
              <a:gd name="T74" fmla="*/ 119 w 580"/>
              <a:gd name="T75" fmla="*/ 38 h 580"/>
              <a:gd name="T76" fmla="*/ 147 w 580"/>
              <a:gd name="T77" fmla="*/ 44 h 580"/>
              <a:gd name="T78" fmla="*/ 283 w 580"/>
              <a:gd name="T79" fmla="*/ 176 h 580"/>
              <a:gd name="T80" fmla="*/ 303 w 580"/>
              <a:gd name="T81" fmla="*/ 172 h 580"/>
              <a:gd name="T82" fmla="*/ 437 w 580"/>
              <a:gd name="T83" fmla="*/ 40 h 580"/>
              <a:gd name="T84" fmla="*/ 466 w 580"/>
              <a:gd name="T85" fmla="*/ 40 h 580"/>
              <a:gd name="T86" fmla="*/ 531 w 580"/>
              <a:gd name="T87" fmla="*/ 99 h 580"/>
              <a:gd name="T88" fmla="*/ 542 w 580"/>
              <a:gd name="T89" fmla="*/ 126 h 580"/>
              <a:gd name="T90" fmla="*/ 531 w 580"/>
              <a:gd name="T91" fmla="*/ 152 h 580"/>
              <a:gd name="T92" fmla="*/ 402 w 580"/>
              <a:gd name="T93" fmla="*/ 290 h 580"/>
              <a:gd name="T94" fmla="*/ 531 w 580"/>
              <a:gd name="T95" fmla="*/ 426 h 580"/>
              <a:gd name="T96" fmla="*/ 540 w 580"/>
              <a:gd name="T97" fmla="*/ 446 h 580"/>
              <a:gd name="T98" fmla="*/ 534 w 580"/>
              <a:gd name="T99" fmla="*/ 476 h 580"/>
              <a:gd name="T100" fmla="*/ 531 w 580"/>
              <a:gd name="T101" fmla="*/ 481 h 58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0" h="580">
                <a:moveTo>
                  <a:pt x="448" y="290"/>
                </a:moveTo>
                <a:lnTo>
                  <a:pt x="558" y="182"/>
                </a:lnTo>
                <a:lnTo>
                  <a:pt x="558" y="182"/>
                </a:lnTo>
                <a:lnTo>
                  <a:pt x="568" y="169"/>
                </a:lnTo>
                <a:lnTo>
                  <a:pt x="575" y="156"/>
                </a:lnTo>
                <a:lnTo>
                  <a:pt x="579" y="141"/>
                </a:lnTo>
                <a:lnTo>
                  <a:pt x="580" y="126"/>
                </a:lnTo>
                <a:lnTo>
                  <a:pt x="579" y="112"/>
                </a:lnTo>
                <a:lnTo>
                  <a:pt x="575" y="97"/>
                </a:lnTo>
                <a:lnTo>
                  <a:pt x="568" y="84"/>
                </a:lnTo>
                <a:lnTo>
                  <a:pt x="558" y="71"/>
                </a:lnTo>
                <a:lnTo>
                  <a:pt x="507" y="22"/>
                </a:lnTo>
                <a:lnTo>
                  <a:pt x="507" y="22"/>
                </a:lnTo>
                <a:lnTo>
                  <a:pt x="496" y="13"/>
                </a:lnTo>
                <a:lnTo>
                  <a:pt x="483" y="5"/>
                </a:lnTo>
                <a:lnTo>
                  <a:pt x="468" y="2"/>
                </a:lnTo>
                <a:lnTo>
                  <a:pt x="454" y="0"/>
                </a:lnTo>
                <a:lnTo>
                  <a:pt x="454" y="0"/>
                </a:lnTo>
                <a:lnTo>
                  <a:pt x="439" y="2"/>
                </a:lnTo>
                <a:lnTo>
                  <a:pt x="424" y="5"/>
                </a:lnTo>
                <a:lnTo>
                  <a:pt x="411" y="13"/>
                </a:lnTo>
                <a:lnTo>
                  <a:pt x="399" y="22"/>
                </a:lnTo>
                <a:lnTo>
                  <a:pt x="290" y="132"/>
                </a:lnTo>
                <a:lnTo>
                  <a:pt x="180" y="24"/>
                </a:lnTo>
                <a:lnTo>
                  <a:pt x="180" y="24"/>
                </a:lnTo>
                <a:lnTo>
                  <a:pt x="169" y="14"/>
                </a:lnTo>
                <a:lnTo>
                  <a:pt x="156" y="7"/>
                </a:lnTo>
                <a:lnTo>
                  <a:pt x="141" y="2"/>
                </a:lnTo>
                <a:lnTo>
                  <a:pt x="127" y="0"/>
                </a:lnTo>
                <a:lnTo>
                  <a:pt x="127" y="0"/>
                </a:lnTo>
                <a:lnTo>
                  <a:pt x="110" y="2"/>
                </a:lnTo>
                <a:lnTo>
                  <a:pt x="97" y="7"/>
                </a:lnTo>
                <a:lnTo>
                  <a:pt x="82" y="14"/>
                </a:lnTo>
                <a:lnTo>
                  <a:pt x="71" y="24"/>
                </a:lnTo>
                <a:lnTo>
                  <a:pt x="22" y="73"/>
                </a:lnTo>
                <a:lnTo>
                  <a:pt x="22" y="73"/>
                </a:lnTo>
                <a:lnTo>
                  <a:pt x="13" y="84"/>
                </a:lnTo>
                <a:lnTo>
                  <a:pt x="5" y="97"/>
                </a:lnTo>
                <a:lnTo>
                  <a:pt x="2" y="112"/>
                </a:lnTo>
                <a:lnTo>
                  <a:pt x="0" y="126"/>
                </a:lnTo>
                <a:lnTo>
                  <a:pt x="0" y="126"/>
                </a:lnTo>
                <a:lnTo>
                  <a:pt x="2" y="141"/>
                </a:lnTo>
                <a:lnTo>
                  <a:pt x="5" y="156"/>
                </a:lnTo>
                <a:lnTo>
                  <a:pt x="13" y="169"/>
                </a:lnTo>
                <a:lnTo>
                  <a:pt x="22" y="182"/>
                </a:lnTo>
                <a:lnTo>
                  <a:pt x="132" y="290"/>
                </a:lnTo>
                <a:lnTo>
                  <a:pt x="22" y="400"/>
                </a:lnTo>
                <a:lnTo>
                  <a:pt x="22" y="400"/>
                </a:lnTo>
                <a:lnTo>
                  <a:pt x="13" y="411"/>
                </a:lnTo>
                <a:lnTo>
                  <a:pt x="5" y="424"/>
                </a:lnTo>
                <a:lnTo>
                  <a:pt x="2" y="439"/>
                </a:lnTo>
                <a:lnTo>
                  <a:pt x="0" y="454"/>
                </a:lnTo>
                <a:lnTo>
                  <a:pt x="0" y="454"/>
                </a:lnTo>
                <a:lnTo>
                  <a:pt x="2" y="470"/>
                </a:lnTo>
                <a:lnTo>
                  <a:pt x="5" y="483"/>
                </a:lnTo>
                <a:lnTo>
                  <a:pt x="13" y="496"/>
                </a:lnTo>
                <a:lnTo>
                  <a:pt x="22" y="509"/>
                </a:lnTo>
                <a:lnTo>
                  <a:pt x="73" y="558"/>
                </a:lnTo>
                <a:lnTo>
                  <a:pt x="73" y="558"/>
                </a:lnTo>
                <a:lnTo>
                  <a:pt x="84" y="567"/>
                </a:lnTo>
                <a:lnTo>
                  <a:pt x="97" y="575"/>
                </a:lnTo>
                <a:lnTo>
                  <a:pt x="112" y="580"/>
                </a:lnTo>
                <a:lnTo>
                  <a:pt x="127" y="580"/>
                </a:lnTo>
                <a:lnTo>
                  <a:pt x="127" y="580"/>
                </a:lnTo>
                <a:lnTo>
                  <a:pt x="141" y="580"/>
                </a:lnTo>
                <a:lnTo>
                  <a:pt x="156" y="575"/>
                </a:lnTo>
                <a:lnTo>
                  <a:pt x="169" y="567"/>
                </a:lnTo>
                <a:lnTo>
                  <a:pt x="182" y="558"/>
                </a:lnTo>
                <a:lnTo>
                  <a:pt x="290" y="448"/>
                </a:lnTo>
                <a:lnTo>
                  <a:pt x="399" y="558"/>
                </a:lnTo>
                <a:lnTo>
                  <a:pt x="399" y="558"/>
                </a:lnTo>
                <a:lnTo>
                  <a:pt x="411" y="567"/>
                </a:lnTo>
                <a:lnTo>
                  <a:pt x="424" y="575"/>
                </a:lnTo>
                <a:lnTo>
                  <a:pt x="439" y="578"/>
                </a:lnTo>
                <a:lnTo>
                  <a:pt x="454" y="580"/>
                </a:lnTo>
                <a:lnTo>
                  <a:pt x="454" y="580"/>
                </a:lnTo>
                <a:lnTo>
                  <a:pt x="468" y="578"/>
                </a:lnTo>
                <a:lnTo>
                  <a:pt x="483" y="575"/>
                </a:lnTo>
                <a:lnTo>
                  <a:pt x="496" y="567"/>
                </a:lnTo>
                <a:lnTo>
                  <a:pt x="507" y="558"/>
                </a:lnTo>
                <a:lnTo>
                  <a:pt x="558" y="507"/>
                </a:lnTo>
                <a:lnTo>
                  <a:pt x="558" y="507"/>
                </a:lnTo>
                <a:lnTo>
                  <a:pt x="568" y="496"/>
                </a:lnTo>
                <a:lnTo>
                  <a:pt x="575" y="483"/>
                </a:lnTo>
                <a:lnTo>
                  <a:pt x="579" y="468"/>
                </a:lnTo>
                <a:lnTo>
                  <a:pt x="580" y="454"/>
                </a:lnTo>
                <a:lnTo>
                  <a:pt x="579" y="439"/>
                </a:lnTo>
                <a:lnTo>
                  <a:pt x="575" y="424"/>
                </a:lnTo>
                <a:lnTo>
                  <a:pt x="568" y="411"/>
                </a:lnTo>
                <a:lnTo>
                  <a:pt x="558" y="398"/>
                </a:lnTo>
                <a:lnTo>
                  <a:pt x="448" y="290"/>
                </a:lnTo>
                <a:close/>
                <a:moveTo>
                  <a:pt x="531" y="481"/>
                </a:moveTo>
                <a:lnTo>
                  <a:pt x="481" y="531"/>
                </a:lnTo>
                <a:lnTo>
                  <a:pt x="481" y="531"/>
                </a:lnTo>
                <a:lnTo>
                  <a:pt x="476" y="536"/>
                </a:lnTo>
                <a:lnTo>
                  <a:pt x="468" y="538"/>
                </a:lnTo>
                <a:lnTo>
                  <a:pt x="461" y="542"/>
                </a:lnTo>
                <a:lnTo>
                  <a:pt x="454" y="542"/>
                </a:lnTo>
                <a:lnTo>
                  <a:pt x="446" y="542"/>
                </a:lnTo>
                <a:lnTo>
                  <a:pt x="439" y="538"/>
                </a:lnTo>
                <a:lnTo>
                  <a:pt x="433" y="536"/>
                </a:lnTo>
                <a:lnTo>
                  <a:pt x="426" y="531"/>
                </a:lnTo>
                <a:lnTo>
                  <a:pt x="303" y="408"/>
                </a:lnTo>
                <a:lnTo>
                  <a:pt x="303" y="408"/>
                </a:lnTo>
                <a:lnTo>
                  <a:pt x="297" y="404"/>
                </a:lnTo>
                <a:lnTo>
                  <a:pt x="290" y="402"/>
                </a:lnTo>
                <a:lnTo>
                  <a:pt x="290" y="402"/>
                </a:lnTo>
                <a:lnTo>
                  <a:pt x="283" y="404"/>
                </a:lnTo>
                <a:lnTo>
                  <a:pt x="277" y="408"/>
                </a:lnTo>
                <a:lnTo>
                  <a:pt x="154" y="531"/>
                </a:lnTo>
                <a:lnTo>
                  <a:pt x="154" y="531"/>
                </a:lnTo>
                <a:lnTo>
                  <a:pt x="149" y="536"/>
                </a:lnTo>
                <a:lnTo>
                  <a:pt x="141" y="538"/>
                </a:lnTo>
                <a:lnTo>
                  <a:pt x="134" y="542"/>
                </a:lnTo>
                <a:lnTo>
                  <a:pt x="127" y="542"/>
                </a:lnTo>
                <a:lnTo>
                  <a:pt x="119" y="542"/>
                </a:lnTo>
                <a:lnTo>
                  <a:pt x="112" y="538"/>
                </a:lnTo>
                <a:lnTo>
                  <a:pt x="106" y="536"/>
                </a:lnTo>
                <a:lnTo>
                  <a:pt x="101" y="531"/>
                </a:lnTo>
                <a:lnTo>
                  <a:pt x="49" y="481"/>
                </a:lnTo>
                <a:lnTo>
                  <a:pt x="49" y="481"/>
                </a:lnTo>
                <a:lnTo>
                  <a:pt x="46" y="476"/>
                </a:lnTo>
                <a:lnTo>
                  <a:pt x="42" y="468"/>
                </a:lnTo>
                <a:lnTo>
                  <a:pt x="40" y="461"/>
                </a:lnTo>
                <a:lnTo>
                  <a:pt x="38" y="454"/>
                </a:lnTo>
                <a:lnTo>
                  <a:pt x="38" y="454"/>
                </a:lnTo>
                <a:lnTo>
                  <a:pt x="40" y="446"/>
                </a:lnTo>
                <a:lnTo>
                  <a:pt x="42" y="439"/>
                </a:lnTo>
                <a:lnTo>
                  <a:pt x="46" y="431"/>
                </a:lnTo>
                <a:lnTo>
                  <a:pt x="49" y="426"/>
                </a:lnTo>
                <a:lnTo>
                  <a:pt x="173" y="303"/>
                </a:lnTo>
                <a:lnTo>
                  <a:pt x="173" y="303"/>
                </a:lnTo>
                <a:lnTo>
                  <a:pt x="176" y="297"/>
                </a:lnTo>
                <a:lnTo>
                  <a:pt x="178" y="290"/>
                </a:lnTo>
                <a:lnTo>
                  <a:pt x="176" y="283"/>
                </a:lnTo>
                <a:lnTo>
                  <a:pt x="173" y="275"/>
                </a:lnTo>
                <a:lnTo>
                  <a:pt x="49" y="154"/>
                </a:lnTo>
                <a:lnTo>
                  <a:pt x="49" y="154"/>
                </a:lnTo>
                <a:lnTo>
                  <a:pt x="44" y="149"/>
                </a:lnTo>
                <a:lnTo>
                  <a:pt x="40" y="141"/>
                </a:lnTo>
                <a:lnTo>
                  <a:pt x="38" y="134"/>
                </a:lnTo>
                <a:lnTo>
                  <a:pt x="38" y="126"/>
                </a:lnTo>
                <a:lnTo>
                  <a:pt x="38" y="126"/>
                </a:lnTo>
                <a:lnTo>
                  <a:pt x="38" y="119"/>
                </a:lnTo>
                <a:lnTo>
                  <a:pt x="40" y="112"/>
                </a:lnTo>
                <a:lnTo>
                  <a:pt x="44" y="104"/>
                </a:lnTo>
                <a:lnTo>
                  <a:pt x="49" y="99"/>
                </a:lnTo>
                <a:lnTo>
                  <a:pt x="99" y="49"/>
                </a:lnTo>
                <a:lnTo>
                  <a:pt x="99" y="49"/>
                </a:lnTo>
                <a:lnTo>
                  <a:pt x="105" y="44"/>
                </a:lnTo>
                <a:lnTo>
                  <a:pt x="112" y="40"/>
                </a:lnTo>
                <a:lnTo>
                  <a:pt x="119" y="38"/>
                </a:lnTo>
                <a:lnTo>
                  <a:pt x="127" y="38"/>
                </a:lnTo>
                <a:lnTo>
                  <a:pt x="134" y="38"/>
                </a:lnTo>
                <a:lnTo>
                  <a:pt x="141" y="40"/>
                </a:lnTo>
                <a:lnTo>
                  <a:pt x="147" y="44"/>
                </a:lnTo>
                <a:lnTo>
                  <a:pt x="154" y="49"/>
                </a:lnTo>
                <a:lnTo>
                  <a:pt x="275" y="172"/>
                </a:lnTo>
                <a:lnTo>
                  <a:pt x="275" y="172"/>
                </a:lnTo>
                <a:lnTo>
                  <a:pt x="283" y="176"/>
                </a:lnTo>
                <a:lnTo>
                  <a:pt x="290" y="176"/>
                </a:lnTo>
                <a:lnTo>
                  <a:pt x="290" y="176"/>
                </a:lnTo>
                <a:lnTo>
                  <a:pt x="297" y="176"/>
                </a:lnTo>
                <a:lnTo>
                  <a:pt x="303" y="172"/>
                </a:lnTo>
                <a:lnTo>
                  <a:pt x="426" y="49"/>
                </a:lnTo>
                <a:lnTo>
                  <a:pt x="426" y="49"/>
                </a:lnTo>
                <a:lnTo>
                  <a:pt x="432" y="44"/>
                </a:lnTo>
                <a:lnTo>
                  <a:pt x="437" y="40"/>
                </a:lnTo>
                <a:lnTo>
                  <a:pt x="444" y="38"/>
                </a:lnTo>
                <a:lnTo>
                  <a:pt x="452" y="38"/>
                </a:lnTo>
                <a:lnTo>
                  <a:pt x="459" y="38"/>
                </a:lnTo>
                <a:lnTo>
                  <a:pt x="466" y="40"/>
                </a:lnTo>
                <a:lnTo>
                  <a:pt x="474" y="44"/>
                </a:lnTo>
                <a:lnTo>
                  <a:pt x="479" y="49"/>
                </a:lnTo>
                <a:lnTo>
                  <a:pt x="531" y="99"/>
                </a:lnTo>
                <a:lnTo>
                  <a:pt x="531" y="99"/>
                </a:lnTo>
                <a:lnTo>
                  <a:pt x="534" y="104"/>
                </a:lnTo>
                <a:lnTo>
                  <a:pt x="538" y="112"/>
                </a:lnTo>
                <a:lnTo>
                  <a:pt x="540" y="119"/>
                </a:lnTo>
                <a:lnTo>
                  <a:pt x="542" y="126"/>
                </a:lnTo>
                <a:lnTo>
                  <a:pt x="540" y="134"/>
                </a:lnTo>
                <a:lnTo>
                  <a:pt x="538" y="141"/>
                </a:lnTo>
                <a:lnTo>
                  <a:pt x="534" y="147"/>
                </a:lnTo>
                <a:lnTo>
                  <a:pt x="531" y="152"/>
                </a:lnTo>
                <a:lnTo>
                  <a:pt x="408" y="275"/>
                </a:lnTo>
                <a:lnTo>
                  <a:pt x="408" y="275"/>
                </a:lnTo>
                <a:lnTo>
                  <a:pt x="404" y="283"/>
                </a:lnTo>
                <a:lnTo>
                  <a:pt x="402" y="290"/>
                </a:lnTo>
                <a:lnTo>
                  <a:pt x="402" y="290"/>
                </a:lnTo>
                <a:lnTo>
                  <a:pt x="404" y="297"/>
                </a:lnTo>
                <a:lnTo>
                  <a:pt x="408" y="303"/>
                </a:lnTo>
                <a:lnTo>
                  <a:pt x="531" y="426"/>
                </a:lnTo>
                <a:lnTo>
                  <a:pt x="531" y="426"/>
                </a:lnTo>
                <a:lnTo>
                  <a:pt x="534" y="431"/>
                </a:lnTo>
                <a:lnTo>
                  <a:pt x="538" y="439"/>
                </a:lnTo>
                <a:lnTo>
                  <a:pt x="540" y="446"/>
                </a:lnTo>
                <a:lnTo>
                  <a:pt x="542" y="454"/>
                </a:lnTo>
                <a:lnTo>
                  <a:pt x="540" y="461"/>
                </a:lnTo>
                <a:lnTo>
                  <a:pt x="538" y="468"/>
                </a:lnTo>
                <a:lnTo>
                  <a:pt x="534" y="476"/>
                </a:lnTo>
                <a:lnTo>
                  <a:pt x="531" y="481"/>
                </a:lnTo>
                <a:lnTo>
                  <a:pt x="531" y="481"/>
                </a:lnTo>
                <a:close/>
                <a:moveTo>
                  <a:pt x="531" y="481"/>
                </a:moveTo>
                <a:lnTo>
                  <a:pt x="531" y="481"/>
                </a:lnTo>
                <a:close/>
              </a:path>
            </a:pathLst>
          </a:custGeom>
          <a:solidFill>
            <a:srgbClr val="5B9FD9"/>
          </a:solidFill>
          <a:ln>
            <a:noFill/>
          </a:ln>
        </p:spPr>
        <p:txBody>
          <a:bodyPr vert="horz" wrap="square" lIns="91440" tIns="45720" rIns="91440" bIns="45720" numCol="1" anchor="t" anchorCtr="0" compatLnSpc="1"/>
          <a:lstStyle/>
          <a:p>
            <a:endParaRPr lang="en-IN"/>
          </a:p>
        </p:txBody>
      </p:sp>
      <p:grpSp>
        <p:nvGrpSpPr>
          <p:cNvPr id="26" name="组合 25"/>
          <p:cNvGrpSpPr/>
          <p:nvPr/>
        </p:nvGrpSpPr>
        <p:grpSpPr>
          <a:xfrm>
            <a:off x="1889649" y="1302059"/>
            <a:ext cx="4929785" cy="1408762"/>
            <a:chOff x="1889649" y="1375252"/>
            <a:chExt cx="4929785" cy="1408762"/>
          </a:xfrm>
        </p:grpSpPr>
        <p:sp>
          <p:nvSpPr>
            <p:cNvPr id="24" name="文本框 23"/>
            <p:cNvSpPr txBox="1"/>
            <p:nvPr/>
          </p:nvSpPr>
          <p:spPr>
            <a:xfrm>
              <a:off x="1889649" y="1375252"/>
              <a:ext cx="2261560" cy="579120"/>
            </a:xfrm>
            <a:prstGeom prst="rect">
              <a:avLst/>
            </a:prstGeom>
            <a:noFill/>
          </p:spPr>
          <p:txBody>
            <a:bodyPr vert="horz" wrap="square" rtlCol="0">
              <a:spAutoFit/>
            </a:bodyPr>
            <a:lstStyle/>
            <a:p>
              <a:r>
                <a:rPr lang="zh-CN" altLang="en-US" sz="3200">
                  <a:solidFill>
                    <a:schemeClr val="bg1"/>
                  </a:solidFill>
                  <a:latin typeface="汉仪大宋简" panose="02010600000101010101" pitchFamily="2" charset="-122"/>
                  <a:ea typeface="汉仪大宋简" panose="02010600000101010101" pitchFamily="2" charset="-122"/>
                </a:rPr>
                <a:t>病症简介</a:t>
              </a:r>
            </a:p>
          </p:txBody>
        </p:sp>
        <p:sp>
          <p:nvSpPr>
            <p:cNvPr id="25" name="文本框 24"/>
            <p:cNvSpPr txBox="1"/>
            <p:nvPr/>
          </p:nvSpPr>
          <p:spPr>
            <a:xfrm>
              <a:off x="1889649" y="1892808"/>
              <a:ext cx="4929785" cy="896004"/>
            </a:xfrm>
            <a:prstGeom prst="rect">
              <a:avLst/>
            </a:prstGeom>
            <a:noFill/>
            <a:ln>
              <a:noFill/>
            </a:ln>
          </p:spPr>
          <p:txBody>
            <a:bodyPr wrap="square" rtlCol="0">
              <a:spAutoFit/>
            </a:bodyPr>
            <a:lstStyle/>
            <a:p>
              <a:pP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a:t>
              </a:r>
            </a:p>
          </p:txBody>
        </p:sp>
      </p:grpSp>
      <p:grpSp>
        <p:nvGrpSpPr>
          <p:cNvPr id="27" name="组合 26"/>
          <p:cNvGrpSpPr/>
          <p:nvPr/>
        </p:nvGrpSpPr>
        <p:grpSpPr>
          <a:xfrm>
            <a:off x="1889649" y="3089921"/>
            <a:ext cx="4929785" cy="1408762"/>
            <a:chOff x="1889649" y="1375252"/>
            <a:chExt cx="4929785" cy="1408762"/>
          </a:xfrm>
        </p:grpSpPr>
        <p:sp>
          <p:nvSpPr>
            <p:cNvPr id="28" name="文本框 27"/>
            <p:cNvSpPr txBox="1"/>
            <p:nvPr/>
          </p:nvSpPr>
          <p:spPr>
            <a:xfrm>
              <a:off x="1889649" y="1375252"/>
              <a:ext cx="2261560" cy="579120"/>
            </a:xfrm>
            <a:prstGeom prst="rect">
              <a:avLst/>
            </a:prstGeom>
            <a:noFill/>
          </p:spPr>
          <p:txBody>
            <a:bodyPr vert="horz" wrap="square" rtlCol="0">
              <a:spAutoFit/>
            </a:bodyPr>
            <a:lstStyle/>
            <a:p>
              <a:r>
                <a:rPr lang="zh-CN" altLang="en-US" sz="3200">
                  <a:solidFill>
                    <a:schemeClr val="bg1"/>
                  </a:solidFill>
                  <a:latin typeface="汉仪大宋简" panose="02010600000101010101" pitchFamily="2" charset="-122"/>
                  <a:ea typeface="汉仪大宋简" panose="02010600000101010101" pitchFamily="2" charset="-122"/>
                </a:rPr>
                <a:t>发病原理</a:t>
              </a:r>
            </a:p>
          </p:txBody>
        </p:sp>
        <p:sp>
          <p:nvSpPr>
            <p:cNvPr id="29" name="文本框 28"/>
            <p:cNvSpPr txBox="1"/>
            <p:nvPr/>
          </p:nvSpPr>
          <p:spPr>
            <a:xfrm>
              <a:off x="1889649" y="1892808"/>
              <a:ext cx="4929785" cy="896004"/>
            </a:xfrm>
            <a:prstGeom prst="rect">
              <a:avLst/>
            </a:prstGeom>
            <a:noFill/>
            <a:ln>
              <a:noFill/>
            </a:ln>
          </p:spPr>
          <p:txBody>
            <a:bodyPr wrap="square" rtlCol="0">
              <a:spAutoFit/>
            </a:bodyPr>
            <a:lstStyle/>
            <a:p>
              <a:pP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a:t>
              </a:r>
            </a:p>
          </p:txBody>
        </p:sp>
      </p:grpSp>
      <p:grpSp>
        <p:nvGrpSpPr>
          <p:cNvPr id="30" name="组合 29"/>
          <p:cNvGrpSpPr/>
          <p:nvPr/>
        </p:nvGrpSpPr>
        <p:grpSpPr>
          <a:xfrm>
            <a:off x="1889648" y="4809880"/>
            <a:ext cx="4929785" cy="1408762"/>
            <a:chOff x="1889649" y="1375252"/>
            <a:chExt cx="4929785" cy="1408762"/>
          </a:xfrm>
        </p:grpSpPr>
        <p:sp>
          <p:nvSpPr>
            <p:cNvPr id="31" name="文本框 30"/>
            <p:cNvSpPr txBox="1"/>
            <p:nvPr/>
          </p:nvSpPr>
          <p:spPr>
            <a:xfrm>
              <a:off x="1889649" y="1375252"/>
              <a:ext cx="2261560" cy="579120"/>
            </a:xfrm>
            <a:prstGeom prst="rect">
              <a:avLst/>
            </a:prstGeom>
            <a:noFill/>
          </p:spPr>
          <p:txBody>
            <a:bodyPr vert="horz" wrap="square" rtlCol="0">
              <a:spAutoFit/>
            </a:bodyPr>
            <a:lstStyle/>
            <a:p>
              <a:r>
                <a:rPr lang="zh-CN" altLang="en-US" sz="3200">
                  <a:solidFill>
                    <a:schemeClr val="bg1"/>
                  </a:solidFill>
                  <a:latin typeface="汉仪大宋简" panose="02010600000101010101" pitchFamily="2" charset="-122"/>
                  <a:ea typeface="汉仪大宋简" panose="02010600000101010101" pitchFamily="2" charset="-122"/>
                </a:rPr>
                <a:t>发病症状</a:t>
              </a:r>
            </a:p>
          </p:txBody>
        </p:sp>
        <p:sp>
          <p:nvSpPr>
            <p:cNvPr id="32" name="文本框 31"/>
            <p:cNvSpPr txBox="1"/>
            <p:nvPr/>
          </p:nvSpPr>
          <p:spPr>
            <a:xfrm>
              <a:off x="1889649" y="1892808"/>
              <a:ext cx="4929785" cy="896004"/>
            </a:xfrm>
            <a:prstGeom prst="rect">
              <a:avLst/>
            </a:prstGeom>
            <a:noFill/>
            <a:ln>
              <a:noFill/>
            </a:ln>
          </p:spPr>
          <p:txBody>
            <a:bodyPr wrap="square" rtlCol="0">
              <a:spAutoFit/>
            </a:bodyPr>
            <a:lstStyle/>
            <a:p>
              <a:pP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a:t>
              </a:r>
            </a:p>
          </p:txBody>
        </p:sp>
      </p:grpSp>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6" name="文本框 5"/>
          <p:cNvSpPr txBox="1"/>
          <p:nvPr/>
        </p:nvSpPr>
        <p:spPr>
          <a:xfrm>
            <a:off x="300486" y="0"/>
            <a:ext cx="2261560"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病症介绍</a:t>
            </a:r>
          </a:p>
        </p:txBody>
      </p:sp>
      <p:sp>
        <p:nvSpPr>
          <p:cNvPr id="9" name="任意多边形: 形状 8"/>
          <p:cNvSpPr/>
          <p:nvPr/>
        </p:nvSpPr>
        <p:spPr>
          <a:xfrm>
            <a:off x="707366" y="1302590"/>
            <a:ext cx="3407434" cy="4925684"/>
          </a:xfrm>
          <a:custGeom>
            <a:gdLst>
              <a:gd name="connsiteX0" fmla="*/ 0 w 3407434"/>
              <a:gd name="connsiteY0" fmla="*/ 0 h 4925684"/>
              <a:gd name="connsiteX1" fmla="*/ 3407434 w 3407434"/>
              <a:gd name="connsiteY1" fmla="*/ 0 h 4925684"/>
              <a:gd name="connsiteX2" fmla="*/ 3407434 w 3407434"/>
              <a:gd name="connsiteY2" fmla="*/ 4925684 h 4925684"/>
              <a:gd name="connsiteX3" fmla="*/ 2262624 w 3407434"/>
              <a:gd name="connsiteY3" fmla="*/ 4925684 h 4925684"/>
              <a:gd name="connsiteX4" fmla="*/ 2273060 w 3407434"/>
              <a:gd name="connsiteY4" fmla="*/ 4822163 h 4925684"/>
              <a:gd name="connsiteX5" fmla="*/ 1703717 w 3407434"/>
              <a:gd name="connsiteY5" fmla="*/ 4252820 h 4925684"/>
              <a:gd name="connsiteX6" fmla="*/ 1134374 w 3407434"/>
              <a:gd name="connsiteY6" fmla="*/ 4822163 h 4925684"/>
              <a:gd name="connsiteX7" fmla="*/ 1144810 w 3407434"/>
              <a:gd name="connsiteY7" fmla="*/ 4925684 h 4925684"/>
              <a:gd name="connsiteX8" fmla="*/ 0 w 3407434"/>
              <a:gd name="connsiteY8" fmla="*/ 4925684 h 49256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7434" h="4925684">
                <a:moveTo>
                  <a:pt x="0" y="0"/>
                </a:moveTo>
                <a:lnTo>
                  <a:pt x="3407434" y="0"/>
                </a:lnTo>
                <a:lnTo>
                  <a:pt x="3407434" y="4925684"/>
                </a:lnTo>
                <a:lnTo>
                  <a:pt x="2262624" y="4925684"/>
                </a:lnTo>
                <a:lnTo>
                  <a:pt x="2273060" y="4822163"/>
                </a:lnTo>
                <a:cubicBezTo>
                  <a:pt x="2273060" y="4507724"/>
                  <a:pt x="2018156" y="4252820"/>
                  <a:pt x="1703717" y="4252820"/>
                </a:cubicBezTo>
                <a:cubicBezTo>
                  <a:pt x="1389278" y="4252820"/>
                  <a:pt x="1134374" y="4507724"/>
                  <a:pt x="1134374" y="4822163"/>
                </a:cubicBezTo>
                <a:lnTo>
                  <a:pt x="1144810" y="4925684"/>
                </a:lnTo>
                <a:lnTo>
                  <a:pt x="0" y="4925684"/>
                </a:lnTo>
                <a:close/>
              </a:path>
            </a:pathLst>
          </a:custGeom>
          <a:gradFill>
            <a:gsLst>
              <a:gs pos="0">
                <a:srgbClr val="5B9FD9"/>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nvSpPr>
        <p:spPr>
          <a:xfrm>
            <a:off x="4392283" y="1302589"/>
            <a:ext cx="3407434" cy="4925684"/>
          </a:xfrm>
          <a:custGeom>
            <a:gdLst>
              <a:gd name="connsiteX0" fmla="*/ 0 w 3407434"/>
              <a:gd name="connsiteY0" fmla="*/ 0 h 4925684"/>
              <a:gd name="connsiteX1" fmla="*/ 3407434 w 3407434"/>
              <a:gd name="connsiteY1" fmla="*/ 0 h 4925684"/>
              <a:gd name="connsiteX2" fmla="*/ 3407434 w 3407434"/>
              <a:gd name="connsiteY2" fmla="*/ 4925684 h 4925684"/>
              <a:gd name="connsiteX3" fmla="*/ 2262625 w 3407434"/>
              <a:gd name="connsiteY3" fmla="*/ 4925684 h 4925684"/>
              <a:gd name="connsiteX4" fmla="*/ 2273060 w 3407434"/>
              <a:gd name="connsiteY4" fmla="*/ 4822164 h 4925684"/>
              <a:gd name="connsiteX5" fmla="*/ 1703717 w 3407434"/>
              <a:gd name="connsiteY5" fmla="*/ 4252821 h 4925684"/>
              <a:gd name="connsiteX6" fmla="*/ 1134374 w 3407434"/>
              <a:gd name="connsiteY6" fmla="*/ 4822164 h 4925684"/>
              <a:gd name="connsiteX7" fmla="*/ 1144810 w 3407434"/>
              <a:gd name="connsiteY7" fmla="*/ 4925684 h 4925684"/>
              <a:gd name="connsiteX8" fmla="*/ 0 w 3407434"/>
              <a:gd name="connsiteY8" fmla="*/ 4925684 h 49256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7434" h="4925684">
                <a:moveTo>
                  <a:pt x="0" y="0"/>
                </a:moveTo>
                <a:lnTo>
                  <a:pt x="3407434" y="0"/>
                </a:lnTo>
                <a:lnTo>
                  <a:pt x="3407434" y="4925684"/>
                </a:lnTo>
                <a:lnTo>
                  <a:pt x="2262625" y="4925684"/>
                </a:lnTo>
                <a:lnTo>
                  <a:pt x="2273060" y="4822164"/>
                </a:lnTo>
                <a:cubicBezTo>
                  <a:pt x="2273060" y="4507725"/>
                  <a:pt x="2018156" y="4252821"/>
                  <a:pt x="1703717" y="4252821"/>
                </a:cubicBezTo>
                <a:cubicBezTo>
                  <a:pt x="1389278" y="4252821"/>
                  <a:pt x="1134374" y="4507725"/>
                  <a:pt x="1134374" y="4822164"/>
                </a:cubicBezTo>
                <a:lnTo>
                  <a:pt x="1144810" y="4925684"/>
                </a:lnTo>
                <a:lnTo>
                  <a:pt x="0" y="4925684"/>
                </a:lnTo>
                <a:close/>
              </a:path>
            </a:pathLst>
          </a:custGeom>
          <a:gradFill>
            <a:gsLst>
              <a:gs pos="0">
                <a:srgbClr val="5B9FD9"/>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nvSpPr>
        <p:spPr>
          <a:xfrm>
            <a:off x="8077200" y="1302589"/>
            <a:ext cx="3407434" cy="4925684"/>
          </a:xfrm>
          <a:custGeom>
            <a:gdLst>
              <a:gd name="connsiteX0" fmla="*/ 0 w 3407434"/>
              <a:gd name="connsiteY0" fmla="*/ 0 h 4925684"/>
              <a:gd name="connsiteX1" fmla="*/ 3407434 w 3407434"/>
              <a:gd name="connsiteY1" fmla="*/ 0 h 4925684"/>
              <a:gd name="connsiteX2" fmla="*/ 3407434 w 3407434"/>
              <a:gd name="connsiteY2" fmla="*/ 4925684 h 4925684"/>
              <a:gd name="connsiteX3" fmla="*/ 2258312 w 3407434"/>
              <a:gd name="connsiteY3" fmla="*/ 4925684 h 4925684"/>
              <a:gd name="connsiteX4" fmla="*/ 2268748 w 3407434"/>
              <a:gd name="connsiteY4" fmla="*/ 4822164 h 4925684"/>
              <a:gd name="connsiteX5" fmla="*/ 1699405 w 3407434"/>
              <a:gd name="connsiteY5" fmla="*/ 4252821 h 4925684"/>
              <a:gd name="connsiteX6" fmla="*/ 1130062 w 3407434"/>
              <a:gd name="connsiteY6" fmla="*/ 4822164 h 4925684"/>
              <a:gd name="connsiteX7" fmla="*/ 1140498 w 3407434"/>
              <a:gd name="connsiteY7" fmla="*/ 4925684 h 4925684"/>
              <a:gd name="connsiteX8" fmla="*/ 0 w 3407434"/>
              <a:gd name="connsiteY8" fmla="*/ 4925684 h 492568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7434" h="4925684">
                <a:moveTo>
                  <a:pt x="0" y="0"/>
                </a:moveTo>
                <a:lnTo>
                  <a:pt x="3407434" y="0"/>
                </a:lnTo>
                <a:lnTo>
                  <a:pt x="3407434" y="4925684"/>
                </a:lnTo>
                <a:lnTo>
                  <a:pt x="2258312" y="4925684"/>
                </a:lnTo>
                <a:lnTo>
                  <a:pt x="2268748" y="4822164"/>
                </a:lnTo>
                <a:cubicBezTo>
                  <a:pt x="2268748" y="4507725"/>
                  <a:pt x="2013844" y="4252821"/>
                  <a:pt x="1699405" y="4252821"/>
                </a:cubicBezTo>
                <a:cubicBezTo>
                  <a:pt x="1384966" y="4252821"/>
                  <a:pt x="1130062" y="4507725"/>
                  <a:pt x="1130062" y="4822164"/>
                </a:cubicBezTo>
                <a:lnTo>
                  <a:pt x="1140498" y="4925684"/>
                </a:lnTo>
                <a:lnTo>
                  <a:pt x="0" y="4925684"/>
                </a:lnTo>
                <a:close/>
              </a:path>
            </a:pathLst>
          </a:custGeom>
          <a:gradFill>
            <a:gsLst>
              <a:gs pos="0">
                <a:srgbClr val="5B9FD9"/>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p:nvSpPr>
        <p:spPr>
          <a:xfrm>
            <a:off x="1923692" y="5624423"/>
            <a:ext cx="983411" cy="983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604294" y="5624422"/>
            <a:ext cx="983411" cy="983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284896" y="5624421"/>
            <a:ext cx="983411" cy="983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40161" y="1783457"/>
            <a:ext cx="2941843" cy="3418277"/>
            <a:chOff x="6245407" y="397178"/>
            <a:chExt cx="2941843" cy="3418277"/>
          </a:xfrm>
        </p:grpSpPr>
        <p:sp>
          <p:nvSpPr>
            <p:cNvPr id="16" name="文本框 15"/>
            <p:cNvSpPr txBox="1"/>
            <p:nvPr/>
          </p:nvSpPr>
          <p:spPr>
            <a:xfrm>
              <a:off x="6462118" y="397178"/>
              <a:ext cx="2421923" cy="518160"/>
            </a:xfrm>
            <a:prstGeom prst="rect">
              <a:avLst/>
            </a:prstGeom>
            <a:noFill/>
            <a:ln>
              <a:noFill/>
            </a:ln>
          </p:spPr>
          <p:txBody>
            <a:bodyPr wrap="square" rtlCol="0">
              <a:spAutoFit/>
            </a:bodyPr>
            <a:lstStyle/>
            <a:p>
              <a:pPr algn="ctr"/>
              <a:r>
                <a:rPr lang="en-US" altLang="zh-CN" sz="2800">
                  <a:solidFill>
                    <a:schemeClr val="bg1"/>
                  </a:solidFill>
                  <a:latin typeface="汉仪大宋简" panose="02010600000101010101" pitchFamily="2" charset="-122"/>
                  <a:ea typeface="汉仪大宋简" panose="02010600000101010101" pitchFamily="2" charset="-122"/>
                </a:rPr>
                <a:t>Text Here</a:t>
              </a:r>
            </a:p>
          </p:txBody>
        </p:sp>
        <p:sp>
          <p:nvSpPr>
            <p:cNvPr id="17" name="文本框 16"/>
            <p:cNvSpPr txBox="1"/>
            <p:nvPr/>
          </p:nvSpPr>
          <p:spPr>
            <a:xfrm>
              <a:off x="6245408" y="776738"/>
              <a:ext cx="2941843" cy="3035556"/>
            </a:xfrm>
            <a:prstGeom prst="rect">
              <a:avLst/>
            </a:prstGeom>
            <a:noFill/>
            <a:ln>
              <a:noFill/>
            </a:ln>
          </p:spPr>
          <p:txBody>
            <a:bodyPr wrap="square" rtlCol="0">
              <a:spAutoFit/>
            </a:bodyPr>
            <a:lstStyle/>
            <a:p>
              <a:pPr>
                <a:lnSpc>
                  <a:spcPct val="200000"/>
                </a:lnSpc>
              </a:pPr>
              <a:r>
                <a:rPr lang="zh-CN" altLang="en-US" sz="14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a:t>
              </a:r>
            </a:p>
          </p:txBody>
        </p:sp>
      </p:grpSp>
      <p:grpSp>
        <p:nvGrpSpPr>
          <p:cNvPr id="18" name="组合 17"/>
          <p:cNvGrpSpPr/>
          <p:nvPr/>
        </p:nvGrpSpPr>
        <p:grpSpPr>
          <a:xfrm>
            <a:off x="4625077" y="1783457"/>
            <a:ext cx="2941843" cy="3418277"/>
            <a:chOff x="6245407" y="397178"/>
            <a:chExt cx="2941843" cy="3418277"/>
          </a:xfrm>
        </p:grpSpPr>
        <p:sp>
          <p:nvSpPr>
            <p:cNvPr id="19" name="文本框 18"/>
            <p:cNvSpPr txBox="1"/>
            <p:nvPr/>
          </p:nvSpPr>
          <p:spPr>
            <a:xfrm>
              <a:off x="6462118" y="397178"/>
              <a:ext cx="2421923" cy="518160"/>
            </a:xfrm>
            <a:prstGeom prst="rect">
              <a:avLst/>
            </a:prstGeom>
            <a:noFill/>
            <a:ln>
              <a:noFill/>
            </a:ln>
          </p:spPr>
          <p:txBody>
            <a:bodyPr wrap="square" rtlCol="0">
              <a:spAutoFit/>
            </a:bodyPr>
            <a:lstStyle/>
            <a:p>
              <a:pPr algn="ctr"/>
              <a:r>
                <a:rPr lang="en-US" altLang="zh-CN" sz="2800">
                  <a:solidFill>
                    <a:schemeClr val="bg1"/>
                  </a:solidFill>
                  <a:latin typeface="汉仪大宋简" panose="02010600000101010101" pitchFamily="2" charset="-122"/>
                  <a:ea typeface="汉仪大宋简" panose="02010600000101010101" pitchFamily="2" charset="-122"/>
                </a:rPr>
                <a:t>Text Here</a:t>
              </a:r>
            </a:p>
          </p:txBody>
        </p:sp>
        <p:sp>
          <p:nvSpPr>
            <p:cNvPr id="20" name="文本框 19"/>
            <p:cNvSpPr txBox="1"/>
            <p:nvPr/>
          </p:nvSpPr>
          <p:spPr>
            <a:xfrm>
              <a:off x="6245408" y="776738"/>
              <a:ext cx="2941843" cy="3035556"/>
            </a:xfrm>
            <a:prstGeom prst="rect">
              <a:avLst/>
            </a:prstGeom>
            <a:noFill/>
            <a:ln>
              <a:noFill/>
            </a:ln>
          </p:spPr>
          <p:txBody>
            <a:bodyPr wrap="square" rtlCol="0">
              <a:spAutoFit/>
            </a:bodyPr>
            <a:lstStyle/>
            <a:p>
              <a:pPr>
                <a:lnSpc>
                  <a:spcPct val="200000"/>
                </a:lnSpc>
              </a:pPr>
              <a:r>
                <a:rPr lang="zh-CN" altLang="en-US" sz="14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a:t>
              </a:r>
            </a:p>
          </p:txBody>
        </p:sp>
      </p:grpSp>
      <p:grpSp>
        <p:nvGrpSpPr>
          <p:cNvPr id="21" name="组合 20"/>
          <p:cNvGrpSpPr/>
          <p:nvPr/>
        </p:nvGrpSpPr>
        <p:grpSpPr>
          <a:xfrm>
            <a:off x="8309996" y="1783457"/>
            <a:ext cx="2941843" cy="3418277"/>
            <a:chOff x="6245407" y="397178"/>
            <a:chExt cx="2941843" cy="3418277"/>
          </a:xfrm>
        </p:grpSpPr>
        <p:sp>
          <p:nvSpPr>
            <p:cNvPr id="22" name="文本框 21"/>
            <p:cNvSpPr txBox="1"/>
            <p:nvPr/>
          </p:nvSpPr>
          <p:spPr>
            <a:xfrm>
              <a:off x="6462116" y="397178"/>
              <a:ext cx="2421923" cy="518160"/>
            </a:xfrm>
            <a:prstGeom prst="rect">
              <a:avLst/>
            </a:prstGeom>
            <a:noFill/>
            <a:ln>
              <a:noFill/>
            </a:ln>
          </p:spPr>
          <p:txBody>
            <a:bodyPr wrap="square" rtlCol="0">
              <a:spAutoFit/>
            </a:bodyPr>
            <a:lstStyle/>
            <a:p>
              <a:pPr algn="ctr"/>
              <a:r>
                <a:rPr lang="en-US" altLang="zh-CN" sz="2800">
                  <a:solidFill>
                    <a:schemeClr val="bg1"/>
                  </a:solidFill>
                  <a:latin typeface="汉仪大宋简" panose="02010600000101010101" pitchFamily="2" charset="-122"/>
                  <a:ea typeface="汉仪大宋简" panose="02010600000101010101" pitchFamily="2" charset="-122"/>
                </a:rPr>
                <a:t>Text Here</a:t>
              </a:r>
            </a:p>
          </p:txBody>
        </p:sp>
        <p:sp>
          <p:nvSpPr>
            <p:cNvPr id="23" name="文本框 22"/>
            <p:cNvSpPr txBox="1"/>
            <p:nvPr/>
          </p:nvSpPr>
          <p:spPr>
            <a:xfrm>
              <a:off x="6245407" y="776738"/>
              <a:ext cx="2941843" cy="3035556"/>
            </a:xfrm>
            <a:prstGeom prst="rect">
              <a:avLst/>
            </a:prstGeom>
            <a:noFill/>
            <a:ln>
              <a:noFill/>
            </a:ln>
          </p:spPr>
          <p:txBody>
            <a:bodyPr wrap="square" rtlCol="0">
              <a:spAutoFit/>
            </a:bodyPr>
            <a:lstStyle/>
            <a:p>
              <a:pPr>
                <a:lnSpc>
                  <a:spcPct val="200000"/>
                </a:lnSpc>
              </a:pPr>
              <a:r>
                <a:rPr lang="zh-CN" altLang="en-US" sz="14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请在此输入相干的文本内容，请在此输入相干的文本内容，请在此输入相干的文本内容，请在此输入相干的文本内容</a:t>
              </a:r>
            </a:p>
          </p:txBody>
        </p:sp>
      </p:grpSp>
      <p:sp>
        <p:nvSpPr>
          <p:cNvPr id="24" name="Freeform 304"/>
          <p:cNvSpPr>
            <a:spLocks noEditPoints="1"/>
          </p:cNvSpPr>
          <p:nvPr/>
        </p:nvSpPr>
        <p:spPr bwMode="auto">
          <a:xfrm>
            <a:off x="5895487" y="5871591"/>
            <a:ext cx="401025" cy="546464"/>
          </a:xfrm>
          <a:custGeom>
            <a:gdLst>
              <a:gd name="T0" fmla="*/ 136 w 159"/>
              <a:gd name="T1" fmla="*/ 10 h 216"/>
              <a:gd name="T2" fmla="*/ 89 w 159"/>
              <a:gd name="T3" fmla="*/ 22 h 216"/>
              <a:gd name="T4" fmla="*/ 49 w 159"/>
              <a:gd name="T5" fmla="*/ 90 h 216"/>
              <a:gd name="T6" fmla="*/ 10 w 159"/>
              <a:gd name="T7" fmla="*/ 158 h 216"/>
              <a:gd name="T8" fmla="*/ 22 w 159"/>
              <a:gd name="T9" fmla="*/ 206 h 216"/>
              <a:gd name="T10" fmla="*/ 70 w 159"/>
              <a:gd name="T11" fmla="*/ 193 h 216"/>
              <a:gd name="T12" fmla="*/ 110 w 159"/>
              <a:gd name="T13" fmla="*/ 125 h 216"/>
              <a:gd name="T14" fmla="*/ 149 w 159"/>
              <a:gd name="T15" fmla="*/ 58 h 216"/>
              <a:gd name="T16" fmla="*/ 136 w 159"/>
              <a:gd name="T17" fmla="*/ 10 h 216"/>
              <a:gd name="T18" fmla="*/ 145 w 159"/>
              <a:gd name="T19" fmla="*/ 56 h 216"/>
              <a:gd name="T20" fmla="*/ 106 w 159"/>
              <a:gd name="T21" fmla="*/ 123 h 216"/>
              <a:gd name="T22" fmla="*/ 53 w 159"/>
              <a:gd name="T23" fmla="*/ 92 h 216"/>
              <a:gd name="T24" fmla="*/ 92 w 159"/>
              <a:gd name="T25" fmla="*/ 25 h 216"/>
              <a:gd name="T26" fmla="*/ 111 w 159"/>
              <a:gd name="T27" fmla="*/ 10 h 216"/>
              <a:gd name="T28" fmla="*/ 134 w 159"/>
              <a:gd name="T29" fmla="*/ 14 h 216"/>
              <a:gd name="T30" fmla="*/ 145 w 159"/>
              <a:gd name="T31" fmla="*/ 56 h 2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16">
                <a:moveTo>
                  <a:pt x="136" y="10"/>
                </a:moveTo>
                <a:cubicBezTo>
                  <a:pt x="120" y="0"/>
                  <a:pt x="98" y="6"/>
                  <a:pt x="89" y="22"/>
                </a:cubicBezTo>
                <a:cubicBezTo>
                  <a:pt x="49" y="90"/>
                  <a:pt x="49" y="90"/>
                  <a:pt x="49" y="90"/>
                </a:cubicBezTo>
                <a:cubicBezTo>
                  <a:pt x="10" y="158"/>
                  <a:pt x="10" y="158"/>
                  <a:pt x="10" y="158"/>
                </a:cubicBezTo>
                <a:cubicBezTo>
                  <a:pt x="0" y="175"/>
                  <a:pt x="6" y="196"/>
                  <a:pt x="22" y="206"/>
                </a:cubicBezTo>
                <a:cubicBezTo>
                  <a:pt x="39" y="216"/>
                  <a:pt x="60" y="210"/>
                  <a:pt x="70" y="193"/>
                </a:cubicBezTo>
                <a:cubicBezTo>
                  <a:pt x="110" y="125"/>
                  <a:pt x="110" y="125"/>
                  <a:pt x="110" y="125"/>
                </a:cubicBezTo>
                <a:cubicBezTo>
                  <a:pt x="149" y="58"/>
                  <a:pt x="149" y="58"/>
                  <a:pt x="149" y="58"/>
                </a:cubicBezTo>
                <a:cubicBezTo>
                  <a:pt x="159" y="41"/>
                  <a:pt x="153" y="20"/>
                  <a:pt x="136" y="10"/>
                </a:cubicBezTo>
                <a:close/>
                <a:moveTo>
                  <a:pt x="145" y="56"/>
                </a:moveTo>
                <a:cubicBezTo>
                  <a:pt x="106" y="123"/>
                  <a:pt x="106" y="123"/>
                  <a:pt x="106" y="123"/>
                </a:cubicBezTo>
                <a:cubicBezTo>
                  <a:pt x="53" y="92"/>
                  <a:pt x="53" y="92"/>
                  <a:pt x="53" y="92"/>
                </a:cubicBezTo>
                <a:cubicBezTo>
                  <a:pt x="92" y="25"/>
                  <a:pt x="92" y="25"/>
                  <a:pt x="92" y="25"/>
                </a:cubicBezTo>
                <a:cubicBezTo>
                  <a:pt x="96" y="18"/>
                  <a:pt x="103" y="12"/>
                  <a:pt x="111" y="10"/>
                </a:cubicBezTo>
                <a:cubicBezTo>
                  <a:pt x="119" y="8"/>
                  <a:pt x="127" y="9"/>
                  <a:pt x="134" y="14"/>
                </a:cubicBezTo>
                <a:cubicBezTo>
                  <a:pt x="149" y="22"/>
                  <a:pt x="154" y="41"/>
                  <a:pt x="145" y="56"/>
                </a:cubicBezTo>
                <a:close/>
              </a:path>
            </a:pathLst>
          </a:custGeom>
          <a:solidFill>
            <a:srgbClr val="5B9FD9"/>
          </a:solidFill>
          <a:ln>
            <a:noFill/>
          </a:ln>
        </p:spPr>
        <p:txBody>
          <a:bodyPr vert="horz" wrap="square" lIns="91440" tIns="45720" rIns="91440" bIns="45720" numCol="1" anchor="t" anchorCtr="0" compatLnSpc="1"/>
          <a:lstStyle/>
          <a:p>
            <a:endParaRPr lang="zh-CN" altLang="en-US"/>
          </a:p>
        </p:txBody>
      </p:sp>
      <p:sp>
        <p:nvSpPr>
          <p:cNvPr id="25" name="Freeform 132"/>
          <p:cNvSpPr>
            <a:spLocks noEditPoints="1"/>
          </p:cNvSpPr>
          <p:nvPr/>
        </p:nvSpPr>
        <p:spPr bwMode="auto">
          <a:xfrm>
            <a:off x="9563350" y="5907116"/>
            <a:ext cx="426501" cy="355000"/>
          </a:xfrm>
          <a:custGeom>
            <a:gdLst>
              <a:gd name="T0" fmla="*/ 132 w 144"/>
              <a:gd name="T1" fmla="*/ 36 h 120"/>
              <a:gd name="T2" fmla="*/ 114 w 144"/>
              <a:gd name="T3" fmla="*/ 36 h 120"/>
              <a:gd name="T4" fmla="*/ 72 w 144"/>
              <a:gd name="T5" fmla="*/ 0 h 120"/>
              <a:gd name="T6" fmla="*/ 30 w 144"/>
              <a:gd name="T7" fmla="*/ 36 h 120"/>
              <a:gd name="T8" fmla="*/ 12 w 144"/>
              <a:gd name="T9" fmla="*/ 36 h 120"/>
              <a:gd name="T10" fmla="*/ 0 w 144"/>
              <a:gd name="T11" fmla="*/ 48 h 120"/>
              <a:gd name="T12" fmla="*/ 0 w 144"/>
              <a:gd name="T13" fmla="*/ 120 h 120"/>
              <a:gd name="T14" fmla="*/ 144 w 144"/>
              <a:gd name="T15" fmla="*/ 120 h 120"/>
              <a:gd name="T16" fmla="*/ 144 w 144"/>
              <a:gd name="T17" fmla="*/ 48 h 120"/>
              <a:gd name="T18" fmla="*/ 132 w 144"/>
              <a:gd name="T19" fmla="*/ 36 h 120"/>
              <a:gd name="T20" fmla="*/ 102 w 144"/>
              <a:gd name="T21" fmla="*/ 90 h 120"/>
              <a:gd name="T22" fmla="*/ 84 w 144"/>
              <a:gd name="T23" fmla="*/ 90 h 120"/>
              <a:gd name="T24" fmla="*/ 84 w 144"/>
              <a:gd name="T25" fmla="*/ 108 h 120"/>
              <a:gd name="T26" fmla="*/ 60 w 144"/>
              <a:gd name="T27" fmla="*/ 108 h 120"/>
              <a:gd name="T28" fmla="*/ 60 w 144"/>
              <a:gd name="T29" fmla="*/ 90 h 120"/>
              <a:gd name="T30" fmla="*/ 42 w 144"/>
              <a:gd name="T31" fmla="*/ 90 h 120"/>
              <a:gd name="T32" fmla="*/ 42 w 144"/>
              <a:gd name="T33" fmla="*/ 66 h 120"/>
              <a:gd name="T34" fmla="*/ 60 w 144"/>
              <a:gd name="T35" fmla="*/ 66 h 120"/>
              <a:gd name="T36" fmla="*/ 60 w 144"/>
              <a:gd name="T37" fmla="*/ 48 h 120"/>
              <a:gd name="T38" fmla="*/ 84 w 144"/>
              <a:gd name="T39" fmla="*/ 48 h 120"/>
              <a:gd name="T40" fmla="*/ 84 w 144"/>
              <a:gd name="T41" fmla="*/ 66 h 120"/>
              <a:gd name="T42" fmla="*/ 102 w 144"/>
              <a:gd name="T43" fmla="*/ 66 h 120"/>
              <a:gd name="T44" fmla="*/ 102 w 144"/>
              <a:gd name="T45" fmla="*/ 90 h 120"/>
              <a:gd name="T46" fmla="*/ 42 w 144"/>
              <a:gd name="T47" fmla="*/ 36 h 120"/>
              <a:gd name="T48" fmla="*/ 72 w 144"/>
              <a:gd name="T49" fmla="*/ 12 h 120"/>
              <a:gd name="T50" fmla="*/ 102 w 144"/>
              <a:gd name="T51" fmla="*/ 36 h 120"/>
              <a:gd name="T52" fmla="*/ 42 w 144"/>
              <a:gd name="T53" fmla="*/ 36 h 1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20">
                <a:moveTo>
                  <a:pt x="132" y="36"/>
                </a:moveTo>
                <a:cubicBezTo>
                  <a:pt x="114" y="36"/>
                  <a:pt x="114" y="36"/>
                  <a:pt x="114" y="36"/>
                </a:cubicBezTo>
                <a:cubicBezTo>
                  <a:pt x="114" y="16"/>
                  <a:pt x="95" y="0"/>
                  <a:pt x="72" y="0"/>
                </a:cubicBezTo>
                <a:cubicBezTo>
                  <a:pt x="49" y="0"/>
                  <a:pt x="30" y="16"/>
                  <a:pt x="30" y="36"/>
                </a:cubicBezTo>
                <a:cubicBezTo>
                  <a:pt x="12" y="36"/>
                  <a:pt x="12" y="36"/>
                  <a:pt x="12" y="36"/>
                </a:cubicBezTo>
                <a:cubicBezTo>
                  <a:pt x="5" y="36"/>
                  <a:pt x="0" y="41"/>
                  <a:pt x="0" y="48"/>
                </a:cubicBezTo>
                <a:cubicBezTo>
                  <a:pt x="0" y="120"/>
                  <a:pt x="0" y="120"/>
                  <a:pt x="0" y="120"/>
                </a:cubicBezTo>
                <a:cubicBezTo>
                  <a:pt x="144" y="120"/>
                  <a:pt x="144" y="120"/>
                  <a:pt x="144" y="120"/>
                </a:cubicBezTo>
                <a:cubicBezTo>
                  <a:pt x="144" y="48"/>
                  <a:pt x="144" y="48"/>
                  <a:pt x="144" y="48"/>
                </a:cubicBezTo>
                <a:cubicBezTo>
                  <a:pt x="144" y="41"/>
                  <a:pt x="139" y="36"/>
                  <a:pt x="132" y="36"/>
                </a:cubicBezTo>
                <a:moveTo>
                  <a:pt x="102" y="90"/>
                </a:moveTo>
                <a:cubicBezTo>
                  <a:pt x="84" y="90"/>
                  <a:pt x="84" y="90"/>
                  <a:pt x="84" y="90"/>
                </a:cubicBezTo>
                <a:cubicBezTo>
                  <a:pt x="84" y="108"/>
                  <a:pt x="84" y="108"/>
                  <a:pt x="84" y="108"/>
                </a:cubicBezTo>
                <a:cubicBezTo>
                  <a:pt x="60" y="108"/>
                  <a:pt x="60" y="108"/>
                  <a:pt x="60" y="108"/>
                </a:cubicBezTo>
                <a:cubicBezTo>
                  <a:pt x="60" y="90"/>
                  <a:pt x="60" y="90"/>
                  <a:pt x="60" y="90"/>
                </a:cubicBezTo>
                <a:cubicBezTo>
                  <a:pt x="42" y="90"/>
                  <a:pt x="42" y="90"/>
                  <a:pt x="42" y="90"/>
                </a:cubicBezTo>
                <a:cubicBezTo>
                  <a:pt x="42" y="66"/>
                  <a:pt x="42" y="66"/>
                  <a:pt x="42" y="66"/>
                </a:cubicBezTo>
                <a:cubicBezTo>
                  <a:pt x="60" y="66"/>
                  <a:pt x="60" y="66"/>
                  <a:pt x="60" y="66"/>
                </a:cubicBezTo>
                <a:cubicBezTo>
                  <a:pt x="60" y="48"/>
                  <a:pt x="60" y="48"/>
                  <a:pt x="60" y="48"/>
                </a:cubicBezTo>
                <a:cubicBezTo>
                  <a:pt x="84" y="48"/>
                  <a:pt x="84" y="48"/>
                  <a:pt x="84" y="48"/>
                </a:cubicBezTo>
                <a:cubicBezTo>
                  <a:pt x="84" y="66"/>
                  <a:pt x="84" y="66"/>
                  <a:pt x="84" y="66"/>
                </a:cubicBezTo>
                <a:cubicBezTo>
                  <a:pt x="102" y="66"/>
                  <a:pt x="102" y="66"/>
                  <a:pt x="102" y="66"/>
                </a:cubicBezTo>
                <a:lnTo>
                  <a:pt x="102" y="90"/>
                </a:lnTo>
                <a:close/>
                <a:moveTo>
                  <a:pt x="42" y="36"/>
                </a:moveTo>
                <a:cubicBezTo>
                  <a:pt x="42" y="23"/>
                  <a:pt x="55" y="12"/>
                  <a:pt x="72" y="12"/>
                </a:cubicBezTo>
                <a:cubicBezTo>
                  <a:pt x="89" y="12"/>
                  <a:pt x="102" y="23"/>
                  <a:pt x="102" y="36"/>
                </a:cubicBezTo>
                <a:lnTo>
                  <a:pt x="42" y="36"/>
                </a:lnTo>
                <a:close/>
              </a:path>
            </a:pathLst>
          </a:custGeom>
          <a:solidFill>
            <a:srgbClr val="5B9FD9"/>
          </a:solidFill>
          <a:ln>
            <a:noFill/>
          </a:ln>
        </p:spPr>
        <p:txBody>
          <a:bodyPr vert="horz" wrap="square" lIns="91440" tIns="45720" rIns="91440" bIns="45720" numCol="1" anchor="t" anchorCtr="0" compatLnSpc="1"/>
          <a:lstStyle/>
          <a:p>
            <a:endParaRPr lang="zh-CN" altLang="en-US"/>
          </a:p>
        </p:txBody>
      </p:sp>
      <p:sp>
        <p:nvSpPr>
          <p:cNvPr id="26" name="Freeform 353"/>
          <p:cNvSpPr>
            <a:spLocks noEditPoints="1"/>
          </p:cNvSpPr>
          <p:nvPr/>
        </p:nvSpPr>
        <p:spPr bwMode="auto">
          <a:xfrm rot="2822734">
            <a:off x="2191595" y="5881252"/>
            <a:ext cx="445936" cy="444403"/>
          </a:xfrm>
          <a:custGeom>
            <a:gdLst>
              <a:gd name="T0" fmla="*/ 568 w 580"/>
              <a:gd name="T1" fmla="*/ 169 h 580"/>
              <a:gd name="T2" fmla="*/ 579 w 580"/>
              <a:gd name="T3" fmla="*/ 112 h 580"/>
              <a:gd name="T4" fmla="*/ 507 w 580"/>
              <a:gd name="T5" fmla="*/ 22 h 580"/>
              <a:gd name="T6" fmla="*/ 468 w 580"/>
              <a:gd name="T7" fmla="*/ 2 h 580"/>
              <a:gd name="T8" fmla="*/ 424 w 580"/>
              <a:gd name="T9" fmla="*/ 5 h 580"/>
              <a:gd name="T10" fmla="*/ 180 w 580"/>
              <a:gd name="T11" fmla="*/ 24 h 580"/>
              <a:gd name="T12" fmla="*/ 141 w 580"/>
              <a:gd name="T13" fmla="*/ 2 h 580"/>
              <a:gd name="T14" fmla="*/ 97 w 580"/>
              <a:gd name="T15" fmla="*/ 7 h 580"/>
              <a:gd name="T16" fmla="*/ 22 w 580"/>
              <a:gd name="T17" fmla="*/ 73 h 580"/>
              <a:gd name="T18" fmla="*/ 0 w 580"/>
              <a:gd name="T19" fmla="*/ 126 h 580"/>
              <a:gd name="T20" fmla="*/ 13 w 580"/>
              <a:gd name="T21" fmla="*/ 169 h 580"/>
              <a:gd name="T22" fmla="*/ 22 w 580"/>
              <a:gd name="T23" fmla="*/ 400 h 580"/>
              <a:gd name="T24" fmla="*/ 0 w 580"/>
              <a:gd name="T25" fmla="*/ 454 h 580"/>
              <a:gd name="T26" fmla="*/ 13 w 580"/>
              <a:gd name="T27" fmla="*/ 496 h 580"/>
              <a:gd name="T28" fmla="*/ 84 w 580"/>
              <a:gd name="T29" fmla="*/ 567 h 580"/>
              <a:gd name="T30" fmla="*/ 127 w 580"/>
              <a:gd name="T31" fmla="*/ 580 h 580"/>
              <a:gd name="T32" fmla="*/ 182 w 580"/>
              <a:gd name="T33" fmla="*/ 558 h 580"/>
              <a:gd name="T34" fmla="*/ 411 w 580"/>
              <a:gd name="T35" fmla="*/ 567 h 580"/>
              <a:gd name="T36" fmla="*/ 454 w 580"/>
              <a:gd name="T37" fmla="*/ 580 h 580"/>
              <a:gd name="T38" fmla="*/ 507 w 580"/>
              <a:gd name="T39" fmla="*/ 558 h 580"/>
              <a:gd name="T40" fmla="*/ 575 w 580"/>
              <a:gd name="T41" fmla="*/ 483 h 580"/>
              <a:gd name="T42" fmla="*/ 575 w 580"/>
              <a:gd name="T43" fmla="*/ 424 h 580"/>
              <a:gd name="T44" fmla="*/ 531 w 580"/>
              <a:gd name="T45" fmla="*/ 481 h 580"/>
              <a:gd name="T46" fmla="*/ 468 w 580"/>
              <a:gd name="T47" fmla="*/ 538 h 580"/>
              <a:gd name="T48" fmla="*/ 439 w 580"/>
              <a:gd name="T49" fmla="*/ 538 h 580"/>
              <a:gd name="T50" fmla="*/ 303 w 580"/>
              <a:gd name="T51" fmla="*/ 408 h 580"/>
              <a:gd name="T52" fmla="*/ 283 w 580"/>
              <a:gd name="T53" fmla="*/ 404 h 580"/>
              <a:gd name="T54" fmla="*/ 149 w 580"/>
              <a:gd name="T55" fmla="*/ 536 h 580"/>
              <a:gd name="T56" fmla="*/ 119 w 580"/>
              <a:gd name="T57" fmla="*/ 542 h 580"/>
              <a:gd name="T58" fmla="*/ 49 w 580"/>
              <a:gd name="T59" fmla="*/ 481 h 580"/>
              <a:gd name="T60" fmla="*/ 40 w 580"/>
              <a:gd name="T61" fmla="*/ 461 h 580"/>
              <a:gd name="T62" fmla="*/ 42 w 580"/>
              <a:gd name="T63" fmla="*/ 439 h 580"/>
              <a:gd name="T64" fmla="*/ 173 w 580"/>
              <a:gd name="T65" fmla="*/ 303 h 580"/>
              <a:gd name="T66" fmla="*/ 173 w 580"/>
              <a:gd name="T67" fmla="*/ 275 h 580"/>
              <a:gd name="T68" fmla="*/ 40 w 580"/>
              <a:gd name="T69" fmla="*/ 141 h 580"/>
              <a:gd name="T70" fmla="*/ 38 w 580"/>
              <a:gd name="T71" fmla="*/ 119 h 580"/>
              <a:gd name="T72" fmla="*/ 99 w 580"/>
              <a:gd name="T73" fmla="*/ 49 h 580"/>
              <a:gd name="T74" fmla="*/ 119 w 580"/>
              <a:gd name="T75" fmla="*/ 38 h 580"/>
              <a:gd name="T76" fmla="*/ 147 w 580"/>
              <a:gd name="T77" fmla="*/ 44 h 580"/>
              <a:gd name="T78" fmla="*/ 283 w 580"/>
              <a:gd name="T79" fmla="*/ 176 h 580"/>
              <a:gd name="T80" fmla="*/ 303 w 580"/>
              <a:gd name="T81" fmla="*/ 172 h 580"/>
              <a:gd name="T82" fmla="*/ 437 w 580"/>
              <a:gd name="T83" fmla="*/ 40 h 580"/>
              <a:gd name="T84" fmla="*/ 466 w 580"/>
              <a:gd name="T85" fmla="*/ 40 h 580"/>
              <a:gd name="T86" fmla="*/ 531 w 580"/>
              <a:gd name="T87" fmla="*/ 99 h 580"/>
              <a:gd name="T88" fmla="*/ 542 w 580"/>
              <a:gd name="T89" fmla="*/ 126 h 580"/>
              <a:gd name="T90" fmla="*/ 531 w 580"/>
              <a:gd name="T91" fmla="*/ 152 h 580"/>
              <a:gd name="T92" fmla="*/ 402 w 580"/>
              <a:gd name="T93" fmla="*/ 290 h 580"/>
              <a:gd name="T94" fmla="*/ 531 w 580"/>
              <a:gd name="T95" fmla="*/ 426 h 580"/>
              <a:gd name="T96" fmla="*/ 540 w 580"/>
              <a:gd name="T97" fmla="*/ 446 h 580"/>
              <a:gd name="T98" fmla="*/ 534 w 580"/>
              <a:gd name="T99" fmla="*/ 476 h 580"/>
              <a:gd name="T100" fmla="*/ 531 w 580"/>
              <a:gd name="T101" fmla="*/ 481 h 58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0" h="580">
                <a:moveTo>
                  <a:pt x="448" y="290"/>
                </a:moveTo>
                <a:lnTo>
                  <a:pt x="558" y="182"/>
                </a:lnTo>
                <a:lnTo>
                  <a:pt x="558" y="182"/>
                </a:lnTo>
                <a:lnTo>
                  <a:pt x="568" y="169"/>
                </a:lnTo>
                <a:lnTo>
                  <a:pt x="575" y="156"/>
                </a:lnTo>
                <a:lnTo>
                  <a:pt x="579" y="141"/>
                </a:lnTo>
                <a:lnTo>
                  <a:pt x="580" y="126"/>
                </a:lnTo>
                <a:lnTo>
                  <a:pt x="579" y="112"/>
                </a:lnTo>
                <a:lnTo>
                  <a:pt x="575" y="97"/>
                </a:lnTo>
                <a:lnTo>
                  <a:pt x="568" y="84"/>
                </a:lnTo>
                <a:lnTo>
                  <a:pt x="558" y="71"/>
                </a:lnTo>
                <a:lnTo>
                  <a:pt x="507" y="22"/>
                </a:lnTo>
                <a:lnTo>
                  <a:pt x="507" y="22"/>
                </a:lnTo>
                <a:lnTo>
                  <a:pt x="496" y="13"/>
                </a:lnTo>
                <a:lnTo>
                  <a:pt x="483" y="5"/>
                </a:lnTo>
                <a:lnTo>
                  <a:pt x="468" y="2"/>
                </a:lnTo>
                <a:lnTo>
                  <a:pt x="454" y="0"/>
                </a:lnTo>
                <a:lnTo>
                  <a:pt x="454" y="0"/>
                </a:lnTo>
                <a:lnTo>
                  <a:pt x="439" y="2"/>
                </a:lnTo>
                <a:lnTo>
                  <a:pt x="424" y="5"/>
                </a:lnTo>
                <a:lnTo>
                  <a:pt x="411" y="13"/>
                </a:lnTo>
                <a:lnTo>
                  <a:pt x="399" y="22"/>
                </a:lnTo>
                <a:lnTo>
                  <a:pt x="290" y="132"/>
                </a:lnTo>
                <a:lnTo>
                  <a:pt x="180" y="24"/>
                </a:lnTo>
                <a:lnTo>
                  <a:pt x="180" y="24"/>
                </a:lnTo>
                <a:lnTo>
                  <a:pt x="169" y="14"/>
                </a:lnTo>
                <a:lnTo>
                  <a:pt x="156" y="7"/>
                </a:lnTo>
                <a:lnTo>
                  <a:pt x="141" y="2"/>
                </a:lnTo>
                <a:lnTo>
                  <a:pt x="127" y="0"/>
                </a:lnTo>
                <a:lnTo>
                  <a:pt x="127" y="0"/>
                </a:lnTo>
                <a:lnTo>
                  <a:pt x="110" y="2"/>
                </a:lnTo>
                <a:lnTo>
                  <a:pt x="97" y="7"/>
                </a:lnTo>
                <a:lnTo>
                  <a:pt x="82" y="14"/>
                </a:lnTo>
                <a:lnTo>
                  <a:pt x="71" y="24"/>
                </a:lnTo>
                <a:lnTo>
                  <a:pt x="22" y="73"/>
                </a:lnTo>
                <a:lnTo>
                  <a:pt x="22" y="73"/>
                </a:lnTo>
                <a:lnTo>
                  <a:pt x="13" y="84"/>
                </a:lnTo>
                <a:lnTo>
                  <a:pt x="5" y="97"/>
                </a:lnTo>
                <a:lnTo>
                  <a:pt x="2" y="112"/>
                </a:lnTo>
                <a:lnTo>
                  <a:pt x="0" y="126"/>
                </a:lnTo>
                <a:lnTo>
                  <a:pt x="0" y="126"/>
                </a:lnTo>
                <a:lnTo>
                  <a:pt x="2" y="141"/>
                </a:lnTo>
                <a:lnTo>
                  <a:pt x="5" y="156"/>
                </a:lnTo>
                <a:lnTo>
                  <a:pt x="13" y="169"/>
                </a:lnTo>
                <a:lnTo>
                  <a:pt x="22" y="182"/>
                </a:lnTo>
                <a:lnTo>
                  <a:pt x="132" y="290"/>
                </a:lnTo>
                <a:lnTo>
                  <a:pt x="22" y="400"/>
                </a:lnTo>
                <a:lnTo>
                  <a:pt x="22" y="400"/>
                </a:lnTo>
                <a:lnTo>
                  <a:pt x="13" y="411"/>
                </a:lnTo>
                <a:lnTo>
                  <a:pt x="5" y="424"/>
                </a:lnTo>
                <a:lnTo>
                  <a:pt x="2" y="439"/>
                </a:lnTo>
                <a:lnTo>
                  <a:pt x="0" y="454"/>
                </a:lnTo>
                <a:lnTo>
                  <a:pt x="0" y="454"/>
                </a:lnTo>
                <a:lnTo>
                  <a:pt x="2" y="470"/>
                </a:lnTo>
                <a:lnTo>
                  <a:pt x="5" y="483"/>
                </a:lnTo>
                <a:lnTo>
                  <a:pt x="13" y="496"/>
                </a:lnTo>
                <a:lnTo>
                  <a:pt x="22" y="509"/>
                </a:lnTo>
                <a:lnTo>
                  <a:pt x="73" y="558"/>
                </a:lnTo>
                <a:lnTo>
                  <a:pt x="73" y="558"/>
                </a:lnTo>
                <a:lnTo>
                  <a:pt x="84" y="567"/>
                </a:lnTo>
                <a:lnTo>
                  <a:pt x="97" y="575"/>
                </a:lnTo>
                <a:lnTo>
                  <a:pt x="112" y="580"/>
                </a:lnTo>
                <a:lnTo>
                  <a:pt x="127" y="580"/>
                </a:lnTo>
                <a:lnTo>
                  <a:pt x="127" y="580"/>
                </a:lnTo>
                <a:lnTo>
                  <a:pt x="141" y="580"/>
                </a:lnTo>
                <a:lnTo>
                  <a:pt x="156" y="575"/>
                </a:lnTo>
                <a:lnTo>
                  <a:pt x="169" y="567"/>
                </a:lnTo>
                <a:lnTo>
                  <a:pt x="182" y="558"/>
                </a:lnTo>
                <a:lnTo>
                  <a:pt x="290" y="448"/>
                </a:lnTo>
                <a:lnTo>
                  <a:pt x="399" y="558"/>
                </a:lnTo>
                <a:lnTo>
                  <a:pt x="399" y="558"/>
                </a:lnTo>
                <a:lnTo>
                  <a:pt x="411" y="567"/>
                </a:lnTo>
                <a:lnTo>
                  <a:pt x="424" y="575"/>
                </a:lnTo>
                <a:lnTo>
                  <a:pt x="439" y="578"/>
                </a:lnTo>
                <a:lnTo>
                  <a:pt x="454" y="580"/>
                </a:lnTo>
                <a:lnTo>
                  <a:pt x="454" y="580"/>
                </a:lnTo>
                <a:lnTo>
                  <a:pt x="468" y="578"/>
                </a:lnTo>
                <a:lnTo>
                  <a:pt x="483" y="575"/>
                </a:lnTo>
                <a:lnTo>
                  <a:pt x="496" y="567"/>
                </a:lnTo>
                <a:lnTo>
                  <a:pt x="507" y="558"/>
                </a:lnTo>
                <a:lnTo>
                  <a:pt x="558" y="507"/>
                </a:lnTo>
                <a:lnTo>
                  <a:pt x="558" y="507"/>
                </a:lnTo>
                <a:lnTo>
                  <a:pt x="568" y="496"/>
                </a:lnTo>
                <a:lnTo>
                  <a:pt x="575" y="483"/>
                </a:lnTo>
                <a:lnTo>
                  <a:pt x="579" y="468"/>
                </a:lnTo>
                <a:lnTo>
                  <a:pt x="580" y="454"/>
                </a:lnTo>
                <a:lnTo>
                  <a:pt x="579" y="439"/>
                </a:lnTo>
                <a:lnTo>
                  <a:pt x="575" y="424"/>
                </a:lnTo>
                <a:lnTo>
                  <a:pt x="568" y="411"/>
                </a:lnTo>
                <a:lnTo>
                  <a:pt x="558" y="398"/>
                </a:lnTo>
                <a:lnTo>
                  <a:pt x="448" y="290"/>
                </a:lnTo>
                <a:close/>
                <a:moveTo>
                  <a:pt x="531" y="481"/>
                </a:moveTo>
                <a:lnTo>
                  <a:pt x="481" y="531"/>
                </a:lnTo>
                <a:lnTo>
                  <a:pt x="481" y="531"/>
                </a:lnTo>
                <a:lnTo>
                  <a:pt x="476" y="536"/>
                </a:lnTo>
                <a:lnTo>
                  <a:pt x="468" y="538"/>
                </a:lnTo>
                <a:lnTo>
                  <a:pt x="461" y="542"/>
                </a:lnTo>
                <a:lnTo>
                  <a:pt x="454" y="542"/>
                </a:lnTo>
                <a:lnTo>
                  <a:pt x="446" y="542"/>
                </a:lnTo>
                <a:lnTo>
                  <a:pt x="439" y="538"/>
                </a:lnTo>
                <a:lnTo>
                  <a:pt x="433" y="536"/>
                </a:lnTo>
                <a:lnTo>
                  <a:pt x="426" y="531"/>
                </a:lnTo>
                <a:lnTo>
                  <a:pt x="303" y="408"/>
                </a:lnTo>
                <a:lnTo>
                  <a:pt x="303" y="408"/>
                </a:lnTo>
                <a:lnTo>
                  <a:pt x="297" y="404"/>
                </a:lnTo>
                <a:lnTo>
                  <a:pt x="290" y="402"/>
                </a:lnTo>
                <a:lnTo>
                  <a:pt x="290" y="402"/>
                </a:lnTo>
                <a:lnTo>
                  <a:pt x="283" y="404"/>
                </a:lnTo>
                <a:lnTo>
                  <a:pt x="277" y="408"/>
                </a:lnTo>
                <a:lnTo>
                  <a:pt x="154" y="531"/>
                </a:lnTo>
                <a:lnTo>
                  <a:pt x="154" y="531"/>
                </a:lnTo>
                <a:lnTo>
                  <a:pt x="149" y="536"/>
                </a:lnTo>
                <a:lnTo>
                  <a:pt x="141" y="538"/>
                </a:lnTo>
                <a:lnTo>
                  <a:pt x="134" y="542"/>
                </a:lnTo>
                <a:lnTo>
                  <a:pt x="127" y="542"/>
                </a:lnTo>
                <a:lnTo>
                  <a:pt x="119" y="542"/>
                </a:lnTo>
                <a:lnTo>
                  <a:pt x="112" y="538"/>
                </a:lnTo>
                <a:lnTo>
                  <a:pt x="106" y="536"/>
                </a:lnTo>
                <a:lnTo>
                  <a:pt x="101" y="531"/>
                </a:lnTo>
                <a:lnTo>
                  <a:pt x="49" y="481"/>
                </a:lnTo>
                <a:lnTo>
                  <a:pt x="49" y="481"/>
                </a:lnTo>
                <a:lnTo>
                  <a:pt x="46" y="476"/>
                </a:lnTo>
                <a:lnTo>
                  <a:pt x="42" y="468"/>
                </a:lnTo>
                <a:lnTo>
                  <a:pt x="40" y="461"/>
                </a:lnTo>
                <a:lnTo>
                  <a:pt x="38" y="454"/>
                </a:lnTo>
                <a:lnTo>
                  <a:pt x="38" y="454"/>
                </a:lnTo>
                <a:lnTo>
                  <a:pt x="40" y="446"/>
                </a:lnTo>
                <a:lnTo>
                  <a:pt x="42" y="439"/>
                </a:lnTo>
                <a:lnTo>
                  <a:pt x="46" y="431"/>
                </a:lnTo>
                <a:lnTo>
                  <a:pt x="49" y="426"/>
                </a:lnTo>
                <a:lnTo>
                  <a:pt x="173" y="303"/>
                </a:lnTo>
                <a:lnTo>
                  <a:pt x="173" y="303"/>
                </a:lnTo>
                <a:lnTo>
                  <a:pt x="176" y="297"/>
                </a:lnTo>
                <a:lnTo>
                  <a:pt x="178" y="290"/>
                </a:lnTo>
                <a:lnTo>
                  <a:pt x="176" y="283"/>
                </a:lnTo>
                <a:lnTo>
                  <a:pt x="173" y="275"/>
                </a:lnTo>
                <a:lnTo>
                  <a:pt x="49" y="154"/>
                </a:lnTo>
                <a:lnTo>
                  <a:pt x="49" y="154"/>
                </a:lnTo>
                <a:lnTo>
                  <a:pt x="44" y="149"/>
                </a:lnTo>
                <a:lnTo>
                  <a:pt x="40" y="141"/>
                </a:lnTo>
                <a:lnTo>
                  <a:pt x="38" y="134"/>
                </a:lnTo>
                <a:lnTo>
                  <a:pt x="38" y="126"/>
                </a:lnTo>
                <a:lnTo>
                  <a:pt x="38" y="126"/>
                </a:lnTo>
                <a:lnTo>
                  <a:pt x="38" y="119"/>
                </a:lnTo>
                <a:lnTo>
                  <a:pt x="40" y="112"/>
                </a:lnTo>
                <a:lnTo>
                  <a:pt x="44" y="104"/>
                </a:lnTo>
                <a:lnTo>
                  <a:pt x="49" y="99"/>
                </a:lnTo>
                <a:lnTo>
                  <a:pt x="99" y="49"/>
                </a:lnTo>
                <a:lnTo>
                  <a:pt x="99" y="49"/>
                </a:lnTo>
                <a:lnTo>
                  <a:pt x="105" y="44"/>
                </a:lnTo>
                <a:lnTo>
                  <a:pt x="112" y="40"/>
                </a:lnTo>
                <a:lnTo>
                  <a:pt x="119" y="38"/>
                </a:lnTo>
                <a:lnTo>
                  <a:pt x="127" y="38"/>
                </a:lnTo>
                <a:lnTo>
                  <a:pt x="134" y="38"/>
                </a:lnTo>
                <a:lnTo>
                  <a:pt x="141" y="40"/>
                </a:lnTo>
                <a:lnTo>
                  <a:pt x="147" y="44"/>
                </a:lnTo>
                <a:lnTo>
                  <a:pt x="154" y="49"/>
                </a:lnTo>
                <a:lnTo>
                  <a:pt x="275" y="172"/>
                </a:lnTo>
                <a:lnTo>
                  <a:pt x="275" y="172"/>
                </a:lnTo>
                <a:lnTo>
                  <a:pt x="283" y="176"/>
                </a:lnTo>
                <a:lnTo>
                  <a:pt x="290" y="176"/>
                </a:lnTo>
                <a:lnTo>
                  <a:pt x="290" y="176"/>
                </a:lnTo>
                <a:lnTo>
                  <a:pt x="297" y="176"/>
                </a:lnTo>
                <a:lnTo>
                  <a:pt x="303" y="172"/>
                </a:lnTo>
                <a:lnTo>
                  <a:pt x="426" y="49"/>
                </a:lnTo>
                <a:lnTo>
                  <a:pt x="426" y="49"/>
                </a:lnTo>
                <a:lnTo>
                  <a:pt x="432" y="44"/>
                </a:lnTo>
                <a:lnTo>
                  <a:pt x="437" y="40"/>
                </a:lnTo>
                <a:lnTo>
                  <a:pt x="444" y="38"/>
                </a:lnTo>
                <a:lnTo>
                  <a:pt x="452" y="38"/>
                </a:lnTo>
                <a:lnTo>
                  <a:pt x="459" y="38"/>
                </a:lnTo>
                <a:lnTo>
                  <a:pt x="466" y="40"/>
                </a:lnTo>
                <a:lnTo>
                  <a:pt x="474" y="44"/>
                </a:lnTo>
                <a:lnTo>
                  <a:pt x="479" y="49"/>
                </a:lnTo>
                <a:lnTo>
                  <a:pt x="531" y="99"/>
                </a:lnTo>
                <a:lnTo>
                  <a:pt x="531" y="99"/>
                </a:lnTo>
                <a:lnTo>
                  <a:pt x="534" y="104"/>
                </a:lnTo>
                <a:lnTo>
                  <a:pt x="538" y="112"/>
                </a:lnTo>
                <a:lnTo>
                  <a:pt x="540" y="119"/>
                </a:lnTo>
                <a:lnTo>
                  <a:pt x="542" y="126"/>
                </a:lnTo>
                <a:lnTo>
                  <a:pt x="540" y="134"/>
                </a:lnTo>
                <a:lnTo>
                  <a:pt x="538" y="141"/>
                </a:lnTo>
                <a:lnTo>
                  <a:pt x="534" y="147"/>
                </a:lnTo>
                <a:lnTo>
                  <a:pt x="531" y="152"/>
                </a:lnTo>
                <a:lnTo>
                  <a:pt x="408" y="275"/>
                </a:lnTo>
                <a:lnTo>
                  <a:pt x="408" y="275"/>
                </a:lnTo>
                <a:lnTo>
                  <a:pt x="404" y="283"/>
                </a:lnTo>
                <a:lnTo>
                  <a:pt x="402" y="290"/>
                </a:lnTo>
                <a:lnTo>
                  <a:pt x="402" y="290"/>
                </a:lnTo>
                <a:lnTo>
                  <a:pt x="404" y="297"/>
                </a:lnTo>
                <a:lnTo>
                  <a:pt x="408" y="303"/>
                </a:lnTo>
                <a:lnTo>
                  <a:pt x="531" y="426"/>
                </a:lnTo>
                <a:lnTo>
                  <a:pt x="531" y="426"/>
                </a:lnTo>
                <a:lnTo>
                  <a:pt x="534" y="431"/>
                </a:lnTo>
                <a:lnTo>
                  <a:pt x="538" y="439"/>
                </a:lnTo>
                <a:lnTo>
                  <a:pt x="540" y="446"/>
                </a:lnTo>
                <a:lnTo>
                  <a:pt x="542" y="454"/>
                </a:lnTo>
                <a:lnTo>
                  <a:pt x="540" y="461"/>
                </a:lnTo>
                <a:lnTo>
                  <a:pt x="538" y="468"/>
                </a:lnTo>
                <a:lnTo>
                  <a:pt x="534" y="476"/>
                </a:lnTo>
                <a:lnTo>
                  <a:pt x="531" y="481"/>
                </a:lnTo>
                <a:lnTo>
                  <a:pt x="531" y="481"/>
                </a:lnTo>
                <a:close/>
                <a:moveTo>
                  <a:pt x="531" y="481"/>
                </a:moveTo>
                <a:lnTo>
                  <a:pt x="531" y="481"/>
                </a:lnTo>
                <a:close/>
              </a:path>
            </a:pathLst>
          </a:custGeom>
          <a:solidFill>
            <a:srgbClr val="5B9FD9"/>
          </a:solidFill>
          <a:ln>
            <a:noFill/>
          </a:ln>
        </p:spPr>
        <p:txBody>
          <a:bodyPr vert="horz" wrap="square" lIns="91440" tIns="45720" rIns="91440" bIns="45720" numCol="1" anchor="t" anchorCtr="0" compatLnSpc="1"/>
          <a:lstStyle/>
          <a:p>
            <a:endParaRPr lang="en-IN"/>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8" name="矩形 7"/>
          <p:cNvSpPr/>
          <p:nvPr/>
        </p:nvSpPr>
        <p:spPr>
          <a:xfrm>
            <a:off x="0" y="2113471"/>
            <a:ext cx="12192000" cy="2415397"/>
          </a:xfrm>
          <a:prstGeom prst="rect">
            <a:avLst/>
          </a:prstGeom>
          <a:gradFill>
            <a:gsLst>
              <a:gs pos="0">
                <a:srgbClr val="5B9FD9"/>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8" name="文本框 17"/>
          <p:cNvSpPr txBox="1"/>
          <p:nvPr/>
        </p:nvSpPr>
        <p:spPr>
          <a:xfrm>
            <a:off x="2344946" y="2504464"/>
            <a:ext cx="4601082" cy="1188720"/>
          </a:xfrm>
          <a:prstGeom prst="rect">
            <a:avLst/>
          </a:prstGeom>
          <a:noFill/>
        </p:spPr>
        <p:txBody>
          <a:bodyPr vert="horz" wrap="square" rtlCol="0">
            <a:spAutoFit/>
          </a:bodyPr>
          <a:lstStyle/>
          <a:p>
            <a:r>
              <a:rPr lang="zh-CN" altLang="en-US" sz="7200">
                <a:solidFill>
                  <a:schemeClr val="bg1"/>
                </a:solidFill>
                <a:latin typeface="汉仪大宋简" panose="02010600000101010101" pitchFamily="2" charset="-122"/>
                <a:ea typeface="汉仪大宋简" panose="02010600000101010101" pitchFamily="2" charset="-122"/>
              </a:rPr>
              <a:t>医治方法</a:t>
            </a:r>
          </a:p>
        </p:txBody>
      </p:sp>
      <p:sp>
        <p:nvSpPr>
          <p:cNvPr id="19" name="文本框 18"/>
          <p:cNvSpPr txBox="1"/>
          <p:nvPr/>
        </p:nvSpPr>
        <p:spPr>
          <a:xfrm>
            <a:off x="420931" y="2390145"/>
            <a:ext cx="2018905" cy="1844040"/>
          </a:xfrm>
          <a:prstGeom prst="rect">
            <a:avLst/>
          </a:prstGeom>
          <a:noFill/>
        </p:spPr>
        <p:txBody>
          <a:bodyPr vert="horz" wrap="square" rtlCol="0">
            <a:spAutoFit/>
          </a:bodyPr>
          <a:lstStyle/>
          <a:p>
            <a:r>
              <a:rPr lang="en-US" altLang="zh-CN" sz="11500" i="1">
                <a:solidFill>
                  <a:schemeClr val="bg1"/>
                </a:solidFill>
                <a:latin typeface="汉仪大宋简" panose="02010600000101010101" pitchFamily="2" charset="-122"/>
                <a:ea typeface="汉仪大宋简" panose="02010600000101010101" pitchFamily="2" charset="-122"/>
              </a:rPr>
              <a:t>02</a:t>
            </a:r>
          </a:p>
        </p:txBody>
      </p:sp>
      <p:sp>
        <p:nvSpPr>
          <p:cNvPr id="21" name="文本框 20"/>
          <p:cNvSpPr txBox="1"/>
          <p:nvPr/>
        </p:nvSpPr>
        <p:spPr>
          <a:xfrm>
            <a:off x="2344946" y="3579241"/>
            <a:ext cx="4601082" cy="624018"/>
          </a:xfrm>
          <a:prstGeom prst="rect">
            <a:avLst/>
          </a:prstGeom>
          <a:noFill/>
        </p:spPr>
        <p:txBody>
          <a:bodyPr wrap="square" rtlCol="0">
            <a:spAutoFit/>
          </a:bodyPr>
          <a:lstStyle/>
          <a:p>
            <a:pPr>
              <a:lnSpc>
                <a:spcPct val="150000"/>
              </a:lnSpc>
            </a:pPr>
            <a:r>
              <a:rPr lang="en-US" altLang="zh-CN" sz="1200">
                <a:solidFill>
                  <a:schemeClr val="bg1"/>
                </a:solidFill>
                <a:latin typeface="汉仪字酷堂义山楷W" panose="00020600040101010101" pitchFamily="18" charset="-122"/>
                <a:ea typeface="汉仪字酷堂义山楷W" panose="00020600040101010101" pitchFamily="18" charset="-122"/>
              </a:rPr>
              <a:t>Lorem ipsum dolor sit amet, conse ctetuer adipiscing elit, sed diam nonum my nibh euisnod tincidunt ut Lorem ipsum dolor sit</a:t>
            </a: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6" name="文本框 5"/>
          <p:cNvSpPr txBox="1"/>
          <p:nvPr/>
        </p:nvSpPr>
        <p:spPr>
          <a:xfrm>
            <a:off x="300486" y="0"/>
            <a:ext cx="2261560"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医治方法</a:t>
            </a:r>
          </a:p>
        </p:txBody>
      </p:sp>
      <p:sp>
        <p:nvSpPr>
          <p:cNvPr id="2" name="椭圆 1"/>
          <p:cNvSpPr/>
          <p:nvPr/>
        </p:nvSpPr>
        <p:spPr>
          <a:xfrm>
            <a:off x="3713671" y="1164567"/>
            <a:ext cx="862642" cy="862642"/>
          </a:xfrm>
          <a:prstGeom prst="ellipse">
            <a:avLst/>
          </a:prstGeom>
          <a:solidFill>
            <a:srgbClr val="8AC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65854" y="1164567"/>
            <a:ext cx="862642" cy="8626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130725" y="4071667"/>
            <a:ext cx="862642" cy="8626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13"/>
          <p:cNvCxnSpPr/>
          <p:nvPr/>
        </p:nvCxnSpPr>
        <p:spPr>
          <a:xfrm flipV="1">
            <a:off x="577969" y="1595888"/>
            <a:ext cx="3019246" cy="2924353"/>
          </a:xfrm>
          <a:prstGeom prst="bentConnector3">
            <a:avLst>
              <a:gd name="adj1" fmla="val -571"/>
            </a:avLst>
          </a:prstGeom>
          <a:ln w="19050" cap="rnd" cmpd="sng">
            <a:solidFill>
              <a:schemeClr val="bg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4761781" y="1595888"/>
            <a:ext cx="2776269" cy="0"/>
          </a:xfrm>
          <a:prstGeom prst="straightConnector1">
            <a:avLst/>
          </a:prstGeom>
          <a:ln w="19050">
            <a:solidFill>
              <a:schemeClr val="bg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3303918" y="4451229"/>
            <a:ext cx="3042248" cy="0"/>
          </a:xfrm>
          <a:prstGeom prst="straightConnector1">
            <a:avLst/>
          </a:prstGeom>
          <a:ln w="19050">
            <a:solidFill>
              <a:schemeClr val="bg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7962181" y="4433977"/>
            <a:ext cx="3498012" cy="0"/>
          </a:xfrm>
          <a:prstGeom prst="straightConnector1">
            <a:avLst/>
          </a:prstGeom>
          <a:ln w="19050">
            <a:solidFill>
              <a:schemeClr val="bg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609274" y="4002656"/>
            <a:ext cx="862642" cy="862642"/>
          </a:xfrm>
          <a:prstGeom prst="ellipse">
            <a:avLst/>
          </a:prstGeom>
          <a:solidFill>
            <a:srgbClr val="8AC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连接符: 肘形 34"/>
          <p:cNvCxnSpPr/>
          <p:nvPr/>
        </p:nvCxnSpPr>
        <p:spPr>
          <a:xfrm rot="5400000" flipV="1">
            <a:off x="8761567" y="1729597"/>
            <a:ext cx="2907099" cy="2639682"/>
          </a:xfrm>
          <a:prstGeom prst="bentConnector3">
            <a:avLst>
              <a:gd name="adj1" fmla="val -445"/>
            </a:avLst>
          </a:prstGeom>
          <a:ln w="19050" cap="rnd" cmpd="sng">
            <a:solidFill>
              <a:schemeClr val="bg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577969" y="4485734"/>
            <a:ext cx="1364412" cy="0"/>
          </a:xfrm>
          <a:prstGeom prst="straightConnector1">
            <a:avLst/>
          </a:prstGeom>
          <a:ln w="19050">
            <a:solidFill>
              <a:schemeClr val="bg1"/>
            </a:solidFill>
            <a:prstDash val="dashDot"/>
            <a:tailEnd type="none"/>
          </a:ln>
        </p:spPr>
        <p:style>
          <a:lnRef idx="1">
            <a:schemeClr val="accent1"/>
          </a:lnRef>
          <a:fillRef idx="0">
            <a:schemeClr val="accent1"/>
          </a:fillRef>
          <a:effectRef idx="0">
            <a:schemeClr val="accent1"/>
          </a:effectRef>
          <a:fontRef idx="minor">
            <a:schemeClr val="tx1"/>
          </a:fontRef>
        </p:style>
      </p:cxnSp>
      <p:sp>
        <p:nvSpPr>
          <p:cNvPr id="44" name="Freeform 304"/>
          <p:cNvSpPr>
            <a:spLocks noEditPoints="1"/>
          </p:cNvSpPr>
          <p:nvPr/>
        </p:nvSpPr>
        <p:spPr bwMode="auto">
          <a:xfrm>
            <a:off x="6853683" y="4205642"/>
            <a:ext cx="330231" cy="449995"/>
          </a:xfrm>
          <a:custGeom>
            <a:gdLst>
              <a:gd name="T0" fmla="*/ 136 w 159"/>
              <a:gd name="T1" fmla="*/ 10 h 216"/>
              <a:gd name="T2" fmla="*/ 89 w 159"/>
              <a:gd name="T3" fmla="*/ 22 h 216"/>
              <a:gd name="T4" fmla="*/ 49 w 159"/>
              <a:gd name="T5" fmla="*/ 90 h 216"/>
              <a:gd name="T6" fmla="*/ 10 w 159"/>
              <a:gd name="T7" fmla="*/ 158 h 216"/>
              <a:gd name="T8" fmla="*/ 22 w 159"/>
              <a:gd name="T9" fmla="*/ 206 h 216"/>
              <a:gd name="T10" fmla="*/ 70 w 159"/>
              <a:gd name="T11" fmla="*/ 193 h 216"/>
              <a:gd name="T12" fmla="*/ 110 w 159"/>
              <a:gd name="T13" fmla="*/ 125 h 216"/>
              <a:gd name="T14" fmla="*/ 149 w 159"/>
              <a:gd name="T15" fmla="*/ 58 h 216"/>
              <a:gd name="T16" fmla="*/ 136 w 159"/>
              <a:gd name="T17" fmla="*/ 10 h 216"/>
              <a:gd name="T18" fmla="*/ 145 w 159"/>
              <a:gd name="T19" fmla="*/ 56 h 216"/>
              <a:gd name="T20" fmla="*/ 106 w 159"/>
              <a:gd name="T21" fmla="*/ 123 h 216"/>
              <a:gd name="T22" fmla="*/ 53 w 159"/>
              <a:gd name="T23" fmla="*/ 92 h 216"/>
              <a:gd name="T24" fmla="*/ 92 w 159"/>
              <a:gd name="T25" fmla="*/ 25 h 216"/>
              <a:gd name="T26" fmla="*/ 111 w 159"/>
              <a:gd name="T27" fmla="*/ 10 h 216"/>
              <a:gd name="T28" fmla="*/ 134 w 159"/>
              <a:gd name="T29" fmla="*/ 14 h 216"/>
              <a:gd name="T30" fmla="*/ 145 w 159"/>
              <a:gd name="T31" fmla="*/ 56 h 2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16">
                <a:moveTo>
                  <a:pt x="136" y="10"/>
                </a:moveTo>
                <a:cubicBezTo>
                  <a:pt x="120" y="0"/>
                  <a:pt x="98" y="6"/>
                  <a:pt x="89" y="22"/>
                </a:cubicBezTo>
                <a:cubicBezTo>
                  <a:pt x="49" y="90"/>
                  <a:pt x="49" y="90"/>
                  <a:pt x="49" y="90"/>
                </a:cubicBezTo>
                <a:cubicBezTo>
                  <a:pt x="10" y="158"/>
                  <a:pt x="10" y="158"/>
                  <a:pt x="10" y="158"/>
                </a:cubicBezTo>
                <a:cubicBezTo>
                  <a:pt x="0" y="175"/>
                  <a:pt x="6" y="196"/>
                  <a:pt x="22" y="206"/>
                </a:cubicBezTo>
                <a:cubicBezTo>
                  <a:pt x="39" y="216"/>
                  <a:pt x="60" y="210"/>
                  <a:pt x="70" y="193"/>
                </a:cubicBezTo>
                <a:cubicBezTo>
                  <a:pt x="110" y="125"/>
                  <a:pt x="110" y="125"/>
                  <a:pt x="110" y="125"/>
                </a:cubicBezTo>
                <a:cubicBezTo>
                  <a:pt x="149" y="58"/>
                  <a:pt x="149" y="58"/>
                  <a:pt x="149" y="58"/>
                </a:cubicBezTo>
                <a:cubicBezTo>
                  <a:pt x="159" y="41"/>
                  <a:pt x="153" y="20"/>
                  <a:pt x="136" y="10"/>
                </a:cubicBezTo>
                <a:close/>
                <a:moveTo>
                  <a:pt x="145" y="56"/>
                </a:moveTo>
                <a:cubicBezTo>
                  <a:pt x="106" y="123"/>
                  <a:pt x="106" y="123"/>
                  <a:pt x="106" y="123"/>
                </a:cubicBezTo>
                <a:cubicBezTo>
                  <a:pt x="53" y="92"/>
                  <a:pt x="53" y="92"/>
                  <a:pt x="53" y="92"/>
                </a:cubicBezTo>
                <a:cubicBezTo>
                  <a:pt x="92" y="25"/>
                  <a:pt x="92" y="25"/>
                  <a:pt x="92" y="25"/>
                </a:cubicBezTo>
                <a:cubicBezTo>
                  <a:pt x="96" y="18"/>
                  <a:pt x="103" y="12"/>
                  <a:pt x="111" y="10"/>
                </a:cubicBezTo>
                <a:cubicBezTo>
                  <a:pt x="119" y="8"/>
                  <a:pt x="127" y="9"/>
                  <a:pt x="134" y="14"/>
                </a:cubicBezTo>
                <a:cubicBezTo>
                  <a:pt x="149" y="22"/>
                  <a:pt x="154" y="41"/>
                  <a:pt x="145" y="5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132"/>
          <p:cNvSpPr>
            <a:spLocks noEditPoints="1"/>
          </p:cNvSpPr>
          <p:nvPr/>
        </p:nvSpPr>
        <p:spPr bwMode="auto">
          <a:xfrm>
            <a:off x="8083924" y="1418388"/>
            <a:ext cx="426501" cy="355000"/>
          </a:xfrm>
          <a:custGeom>
            <a:gdLst>
              <a:gd name="T0" fmla="*/ 132 w 144"/>
              <a:gd name="T1" fmla="*/ 36 h 120"/>
              <a:gd name="T2" fmla="*/ 114 w 144"/>
              <a:gd name="T3" fmla="*/ 36 h 120"/>
              <a:gd name="T4" fmla="*/ 72 w 144"/>
              <a:gd name="T5" fmla="*/ 0 h 120"/>
              <a:gd name="T6" fmla="*/ 30 w 144"/>
              <a:gd name="T7" fmla="*/ 36 h 120"/>
              <a:gd name="T8" fmla="*/ 12 w 144"/>
              <a:gd name="T9" fmla="*/ 36 h 120"/>
              <a:gd name="T10" fmla="*/ 0 w 144"/>
              <a:gd name="T11" fmla="*/ 48 h 120"/>
              <a:gd name="T12" fmla="*/ 0 w 144"/>
              <a:gd name="T13" fmla="*/ 120 h 120"/>
              <a:gd name="T14" fmla="*/ 144 w 144"/>
              <a:gd name="T15" fmla="*/ 120 h 120"/>
              <a:gd name="T16" fmla="*/ 144 w 144"/>
              <a:gd name="T17" fmla="*/ 48 h 120"/>
              <a:gd name="T18" fmla="*/ 132 w 144"/>
              <a:gd name="T19" fmla="*/ 36 h 120"/>
              <a:gd name="T20" fmla="*/ 102 w 144"/>
              <a:gd name="T21" fmla="*/ 90 h 120"/>
              <a:gd name="T22" fmla="*/ 84 w 144"/>
              <a:gd name="T23" fmla="*/ 90 h 120"/>
              <a:gd name="T24" fmla="*/ 84 w 144"/>
              <a:gd name="T25" fmla="*/ 108 h 120"/>
              <a:gd name="T26" fmla="*/ 60 w 144"/>
              <a:gd name="T27" fmla="*/ 108 h 120"/>
              <a:gd name="T28" fmla="*/ 60 w 144"/>
              <a:gd name="T29" fmla="*/ 90 h 120"/>
              <a:gd name="T30" fmla="*/ 42 w 144"/>
              <a:gd name="T31" fmla="*/ 90 h 120"/>
              <a:gd name="T32" fmla="*/ 42 w 144"/>
              <a:gd name="T33" fmla="*/ 66 h 120"/>
              <a:gd name="T34" fmla="*/ 60 w 144"/>
              <a:gd name="T35" fmla="*/ 66 h 120"/>
              <a:gd name="T36" fmla="*/ 60 w 144"/>
              <a:gd name="T37" fmla="*/ 48 h 120"/>
              <a:gd name="T38" fmla="*/ 84 w 144"/>
              <a:gd name="T39" fmla="*/ 48 h 120"/>
              <a:gd name="T40" fmla="*/ 84 w 144"/>
              <a:gd name="T41" fmla="*/ 66 h 120"/>
              <a:gd name="T42" fmla="*/ 102 w 144"/>
              <a:gd name="T43" fmla="*/ 66 h 120"/>
              <a:gd name="T44" fmla="*/ 102 w 144"/>
              <a:gd name="T45" fmla="*/ 90 h 120"/>
              <a:gd name="T46" fmla="*/ 42 w 144"/>
              <a:gd name="T47" fmla="*/ 36 h 120"/>
              <a:gd name="T48" fmla="*/ 72 w 144"/>
              <a:gd name="T49" fmla="*/ 12 h 120"/>
              <a:gd name="T50" fmla="*/ 102 w 144"/>
              <a:gd name="T51" fmla="*/ 36 h 120"/>
              <a:gd name="T52" fmla="*/ 42 w 144"/>
              <a:gd name="T53" fmla="*/ 36 h 1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20">
                <a:moveTo>
                  <a:pt x="132" y="36"/>
                </a:moveTo>
                <a:cubicBezTo>
                  <a:pt x="114" y="36"/>
                  <a:pt x="114" y="36"/>
                  <a:pt x="114" y="36"/>
                </a:cubicBezTo>
                <a:cubicBezTo>
                  <a:pt x="114" y="16"/>
                  <a:pt x="95" y="0"/>
                  <a:pt x="72" y="0"/>
                </a:cubicBezTo>
                <a:cubicBezTo>
                  <a:pt x="49" y="0"/>
                  <a:pt x="30" y="16"/>
                  <a:pt x="30" y="36"/>
                </a:cubicBezTo>
                <a:cubicBezTo>
                  <a:pt x="12" y="36"/>
                  <a:pt x="12" y="36"/>
                  <a:pt x="12" y="36"/>
                </a:cubicBezTo>
                <a:cubicBezTo>
                  <a:pt x="5" y="36"/>
                  <a:pt x="0" y="41"/>
                  <a:pt x="0" y="48"/>
                </a:cubicBezTo>
                <a:cubicBezTo>
                  <a:pt x="0" y="120"/>
                  <a:pt x="0" y="120"/>
                  <a:pt x="0" y="120"/>
                </a:cubicBezTo>
                <a:cubicBezTo>
                  <a:pt x="144" y="120"/>
                  <a:pt x="144" y="120"/>
                  <a:pt x="144" y="120"/>
                </a:cubicBezTo>
                <a:cubicBezTo>
                  <a:pt x="144" y="48"/>
                  <a:pt x="144" y="48"/>
                  <a:pt x="144" y="48"/>
                </a:cubicBezTo>
                <a:cubicBezTo>
                  <a:pt x="144" y="41"/>
                  <a:pt x="139" y="36"/>
                  <a:pt x="132" y="36"/>
                </a:cubicBezTo>
                <a:moveTo>
                  <a:pt x="102" y="90"/>
                </a:moveTo>
                <a:cubicBezTo>
                  <a:pt x="84" y="90"/>
                  <a:pt x="84" y="90"/>
                  <a:pt x="84" y="90"/>
                </a:cubicBezTo>
                <a:cubicBezTo>
                  <a:pt x="84" y="108"/>
                  <a:pt x="84" y="108"/>
                  <a:pt x="84" y="108"/>
                </a:cubicBezTo>
                <a:cubicBezTo>
                  <a:pt x="60" y="108"/>
                  <a:pt x="60" y="108"/>
                  <a:pt x="60" y="108"/>
                </a:cubicBezTo>
                <a:cubicBezTo>
                  <a:pt x="60" y="90"/>
                  <a:pt x="60" y="90"/>
                  <a:pt x="60" y="90"/>
                </a:cubicBezTo>
                <a:cubicBezTo>
                  <a:pt x="42" y="90"/>
                  <a:pt x="42" y="90"/>
                  <a:pt x="42" y="90"/>
                </a:cubicBezTo>
                <a:cubicBezTo>
                  <a:pt x="42" y="66"/>
                  <a:pt x="42" y="66"/>
                  <a:pt x="42" y="66"/>
                </a:cubicBezTo>
                <a:cubicBezTo>
                  <a:pt x="60" y="66"/>
                  <a:pt x="60" y="66"/>
                  <a:pt x="60" y="66"/>
                </a:cubicBezTo>
                <a:cubicBezTo>
                  <a:pt x="60" y="48"/>
                  <a:pt x="60" y="48"/>
                  <a:pt x="60" y="48"/>
                </a:cubicBezTo>
                <a:cubicBezTo>
                  <a:pt x="84" y="48"/>
                  <a:pt x="84" y="48"/>
                  <a:pt x="84" y="48"/>
                </a:cubicBezTo>
                <a:cubicBezTo>
                  <a:pt x="84" y="66"/>
                  <a:pt x="84" y="66"/>
                  <a:pt x="84" y="66"/>
                </a:cubicBezTo>
                <a:cubicBezTo>
                  <a:pt x="102" y="66"/>
                  <a:pt x="102" y="66"/>
                  <a:pt x="102" y="66"/>
                </a:cubicBezTo>
                <a:lnTo>
                  <a:pt x="102" y="90"/>
                </a:lnTo>
                <a:close/>
                <a:moveTo>
                  <a:pt x="42" y="36"/>
                </a:moveTo>
                <a:cubicBezTo>
                  <a:pt x="42" y="23"/>
                  <a:pt x="55" y="12"/>
                  <a:pt x="72" y="12"/>
                </a:cubicBezTo>
                <a:cubicBezTo>
                  <a:pt x="89" y="12"/>
                  <a:pt x="102" y="23"/>
                  <a:pt x="102" y="36"/>
                </a:cubicBezTo>
                <a:lnTo>
                  <a:pt x="42" y="36"/>
                </a:lnTo>
                <a:close/>
              </a:path>
            </a:pathLst>
          </a:custGeom>
          <a:solidFill>
            <a:srgbClr val="5B9FD9"/>
          </a:solidFill>
          <a:ln>
            <a:noFill/>
          </a:ln>
        </p:spPr>
        <p:txBody>
          <a:bodyPr vert="horz" wrap="square" lIns="91440" tIns="45720" rIns="91440" bIns="45720" numCol="1" anchor="t" anchorCtr="0" compatLnSpc="1"/>
          <a:lstStyle/>
          <a:p>
            <a:endParaRPr lang="zh-CN" altLang="en-US"/>
          </a:p>
        </p:txBody>
      </p:sp>
      <p:sp>
        <p:nvSpPr>
          <p:cNvPr id="46" name="Freeform 353"/>
          <p:cNvSpPr>
            <a:spLocks noEditPoints="1"/>
          </p:cNvSpPr>
          <p:nvPr/>
        </p:nvSpPr>
        <p:spPr bwMode="auto">
          <a:xfrm rot="2822734">
            <a:off x="2339077" y="4298042"/>
            <a:ext cx="445936" cy="444403"/>
          </a:xfrm>
          <a:custGeom>
            <a:gdLst>
              <a:gd name="T0" fmla="*/ 568 w 580"/>
              <a:gd name="T1" fmla="*/ 169 h 580"/>
              <a:gd name="T2" fmla="*/ 579 w 580"/>
              <a:gd name="T3" fmla="*/ 112 h 580"/>
              <a:gd name="T4" fmla="*/ 507 w 580"/>
              <a:gd name="T5" fmla="*/ 22 h 580"/>
              <a:gd name="T6" fmla="*/ 468 w 580"/>
              <a:gd name="T7" fmla="*/ 2 h 580"/>
              <a:gd name="T8" fmla="*/ 424 w 580"/>
              <a:gd name="T9" fmla="*/ 5 h 580"/>
              <a:gd name="T10" fmla="*/ 180 w 580"/>
              <a:gd name="T11" fmla="*/ 24 h 580"/>
              <a:gd name="T12" fmla="*/ 141 w 580"/>
              <a:gd name="T13" fmla="*/ 2 h 580"/>
              <a:gd name="T14" fmla="*/ 97 w 580"/>
              <a:gd name="T15" fmla="*/ 7 h 580"/>
              <a:gd name="T16" fmla="*/ 22 w 580"/>
              <a:gd name="T17" fmla="*/ 73 h 580"/>
              <a:gd name="T18" fmla="*/ 0 w 580"/>
              <a:gd name="T19" fmla="*/ 126 h 580"/>
              <a:gd name="T20" fmla="*/ 13 w 580"/>
              <a:gd name="T21" fmla="*/ 169 h 580"/>
              <a:gd name="T22" fmla="*/ 22 w 580"/>
              <a:gd name="T23" fmla="*/ 400 h 580"/>
              <a:gd name="T24" fmla="*/ 0 w 580"/>
              <a:gd name="T25" fmla="*/ 454 h 580"/>
              <a:gd name="T26" fmla="*/ 13 w 580"/>
              <a:gd name="T27" fmla="*/ 496 h 580"/>
              <a:gd name="T28" fmla="*/ 84 w 580"/>
              <a:gd name="T29" fmla="*/ 567 h 580"/>
              <a:gd name="T30" fmla="*/ 127 w 580"/>
              <a:gd name="T31" fmla="*/ 580 h 580"/>
              <a:gd name="T32" fmla="*/ 182 w 580"/>
              <a:gd name="T33" fmla="*/ 558 h 580"/>
              <a:gd name="T34" fmla="*/ 411 w 580"/>
              <a:gd name="T35" fmla="*/ 567 h 580"/>
              <a:gd name="T36" fmla="*/ 454 w 580"/>
              <a:gd name="T37" fmla="*/ 580 h 580"/>
              <a:gd name="T38" fmla="*/ 507 w 580"/>
              <a:gd name="T39" fmla="*/ 558 h 580"/>
              <a:gd name="T40" fmla="*/ 575 w 580"/>
              <a:gd name="T41" fmla="*/ 483 h 580"/>
              <a:gd name="T42" fmla="*/ 575 w 580"/>
              <a:gd name="T43" fmla="*/ 424 h 580"/>
              <a:gd name="T44" fmla="*/ 531 w 580"/>
              <a:gd name="T45" fmla="*/ 481 h 580"/>
              <a:gd name="T46" fmla="*/ 468 w 580"/>
              <a:gd name="T47" fmla="*/ 538 h 580"/>
              <a:gd name="T48" fmla="*/ 439 w 580"/>
              <a:gd name="T49" fmla="*/ 538 h 580"/>
              <a:gd name="T50" fmla="*/ 303 w 580"/>
              <a:gd name="T51" fmla="*/ 408 h 580"/>
              <a:gd name="T52" fmla="*/ 283 w 580"/>
              <a:gd name="T53" fmla="*/ 404 h 580"/>
              <a:gd name="T54" fmla="*/ 149 w 580"/>
              <a:gd name="T55" fmla="*/ 536 h 580"/>
              <a:gd name="T56" fmla="*/ 119 w 580"/>
              <a:gd name="T57" fmla="*/ 542 h 580"/>
              <a:gd name="T58" fmla="*/ 49 w 580"/>
              <a:gd name="T59" fmla="*/ 481 h 580"/>
              <a:gd name="T60" fmla="*/ 40 w 580"/>
              <a:gd name="T61" fmla="*/ 461 h 580"/>
              <a:gd name="T62" fmla="*/ 42 w 580"/>
              <a:gd name="T63" fmla="*/ 439 h 580"/>
              <a:gd name="T64" fmla="*/ 173 w 580"/>
              <a:gd name="T65" fmla="*/ 303 h 580"/>
              <a:gd name="T66" fmla="*/ 173 w 580"/>
              <a:gd name="T67" fmla="*/ 275 h 580"/>
              <a:gd name="T68" fmla="*/ 40 w 580"/>
              <a:gd name="T69" fmla="*/ 141 h 580"/>
              <a:gd name="T70" fmla="*/ 38 w 580"/>
              <a:gd name="T71" fmla="*/ 119 h 580"/>
              <a:gd name="T72" fmla="*/ 99 w 580"/>
              <a:gd name="T73" fmla="*/ 49 h 580"/>
              <a:gd name="T74" fmla="*/ 119 w 580"/>
              <a:gd name="T75" fmla="*/ 38 h 580"/>
              <a:gd name="T76" fmla="*/ 147 w 580"/>
              <a:gd name="T77" fmla="*/ 44 h 580"/>
              <a:gd name="T78" fmla="*/ 283 w 580"/>
              <a:gd name="T79" fmla="*/ 176 h 580"/>
              <a:gd name="T80" fmla="*/ 303 w 580"/>
              <a:gd name="T81" fmla="*/ 172 h 580"/>
              <a:gd name="T82" fmla="*/ 437 w 580"/>
              <a:gd name="T83" fmla="*/ 40 h 580"/>
              <a:gd name="T84" fmla="*/ 466 w 580"/>
              <a:gd name="T85" fmla="*/ 40 h 580"/>
              <a:gd name="T86" fmla="*/ 531 w 580"/>
              <a:gd name="T87" fmla="*/ 99 h 580"/>
              <a:gd name="T88" fmla="*/ 542 w 580"/>
              <a:gd name="T89" fmla="*/ 126 h 580"/>
              <a:gd name="T90" fmla="*/ 531 w 580"/>
              <a:gd name="T91" fmla="*/ 152 h 580"/>
              <a:gd name="T92" fmla="*/ 402 w 580"/>
              <a:gd name="T93" fmla="*/ 290 h 580"/>
              <a:gd name="T94" fmla="*/ 531 w 580"/>
              <a:gd name="T95" fmla="*/ 426 h 580"/>
              <a:gd name="T96" fmla="*/ 540 w 580"/>
              <a:gd name="T97" fmla="*/ 446 h 580"/>
              <a:gd name="T98" fmla="*/ 534 w 580"/>
              <a:gd name="T99" fmla="*/ 476 h 580"/>
              <a:gd name="T100" fmla="*/ 531 w 580"/>
              <a:gd name="T101" fmla="*/ 481 h 58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0" h="580">
                <a:moveTo>
                  <a:pt x="448" y="290"/>
                </a:moveTo>
                <a:lnTo>
                  <a:pt x="558" y="182"/>
                </a:lnTo>
                <a:lnTo>
                  <a:pt x="558" y="182"/>
                </a:lnTo>
                <a:lnTo>
                  <a:pt x="568" y="169"/>
                </a:lnTo>
                <a:lnTo>
                  <a:pt x="575" y="156"/>
                </a:lnTo>
                <a:lnTo>
                  <a:pt x="579" y="141"/>
                </a:lnTo>
                <a:lnTo>
                  <a:pt x="580" y="126"/>
                </a:lnTo>
                <a:lnTo>
                  <a:pt x="579" y="112"/>
                </a:lnTo>
                <a:lnTo>
                  <a:pt x="575" y="97"/>
                </a:lnTo>
                <a:lnTo>
                  <a:pt x="568" y="84"/>
                </a:lnTo>
                <a:lnTo>
                  <a:pt x="558" y="71"/>
                </a:lnTo>
                <a:lnTo>
                  <a:pt x="507" y="22"/>
                </a:lnTo>
                <a:lnTo>
                  <a:pt x="507" y="22"/>
                </a:lnTo>
                <a:lnTo>
                  <a:pt x="496" y="13"/>
                </a:lnTo>
                <a:lnTo>
                  <a:pt x="483" y="5"/>
                </a:lnTo>
                <a:lnTo>
                  <a:pt x="468" y="2"/>
                </a:lnTo>
                <a:lnTo>
                  <a:pt x="454" y="0"/>
                </a:lnTo>
                <a:lnTo>
                  <a:pt x="454" y="0"/>
                </a:lnTo>
                <a:lnTo>
                  <a:pt x="439" y="2"/>
                </a:lnTo>
                <a:lnTo>
                  <a:pt x="424" y="5"/>
                </a:lnTo>
                <a:lnTo>
                  <a:pt x="411" y="13"/>
                </a:lnTo>
                <a:lnTo>
                  <a:pt x="399" y="22"/>
                </a:lnTo>
                <a:lnTo>
                  <a:pt x="290" y="132"/>
                </a:lnTo>
                <a:lnTo>
                  <a:pt x="180" y="24"/>
                </a:lnTo>
                <a:lnTo>
                  <a:pt x="180" y="24"/>
                </a:lnTo>
                <a:lnTo>
                  <a:pt x="169" y="14"/>
                </a:lnTo>
                <a:lnTo>
                  <a:pt x="156" y="7"/>
                </a:lnTo>
                <a:lnTo>
                  <a:pt x="141" y="2"/>
                </a:lnTo>
                <a:lnTo>
                  <a:pt x="127" y="0"/>
                </a:lnTo>
                <a:lnTo>
                  <a:pt x="127" y="0"/>
                </a:lnTo>
                <a:lnTo>
                  <a:pt x="110" y="2"/>
                </a:lnTo>
                <a:lnTo>
                  <a:pt x="97" y="7"/>
                </a:lnTo>
                <a:lnTo>
                  <a:pt x="82" y="14"/>
                </a:lnTo>
                <a:lnTo>
                  <a:pt x="71" y="24"/>
                </a:lnTo>
                <a:lnTo>
                  <a:pt x="22" y="73"/>
                </a:lnTo>
                <a:lnTo>
                  <a:pt x="22" y="73"/>
                </a:lnTo>
                <a:lnTo>
                  <a:pt x="13" y="84"/>
                </a:lnTo>
                <a:lnTo>
                  <a:pt x="5" y="97"/>
                </a:lnTo>
                <a:lnTo>
                  <a:pt x="2" y="112"/>
                </a:lnTo>
                <a:lnTo>
                  <a:pt x="0" y="126"/>
                </a:lnTo>
                <a:lnTo>
                  <a:pt x="0" y="126"/>
                </a:lnTo>
                <a:lnTo>
                  <a:pt x="2" y="141"/>
                </a:lnTo>
                <a:lnTo>
                  <a:pt x="5" y="156"/>
                </a:lnTo>
                <a:lnTo>
                  <a:pt x="13" y="169"/>
                </a:lnTo>
                <a:lnTo>
                  <a:pt x="22" y="182"/>
                </a:lnTo>
                <a:lnTo>
                  <a:pt x="132" y="290"/>
                </a:lnTo>
                <a:lnTo>
                  <a:pt x="22" y="400"/>
                </a:lnTo>
                <a:lnTo>
                  <a:pt x="22" y="400"/>
                </a:lnTo>
                <a:lnTo>
                  <a:pt x="13" y="411"/>
                </a:lnTo>
                <a:lnTo>
                  <a:pt x="5" y="424"/>
                </a:lnTo>
                <a:lnTo>
                  <a:pt x="2" y="439"/>
                </a:lnTo>
                <a:lnTo>
                  <a:pt x="0" y="454"/>
                </a:lnTo>
                <a:lnTo>
                  <a:pt x="0" y="454"/>
                </a:lnTo>
                <a:lnTo>
                  <a:pt x="2" y="470"/>
                </a:lnTo>
                <a:lnTo>
                  <a:pt x="5" y="483"/>
                </a:lnTo>
                <a:lnTo>
                  <a:pt x="13" y="496"/>
                </a:lnTo>
                <a:lnTo>
                  <a:pt x="22" y="509"/>
                </a:lnTo>
                <a:lnTo>
                  <a:pt x="73" y="558"/>
                </a:lnTo>
                <a:lnTo>
                  <a:pt x="73" y="558"/>
                </a:lnTo>
                <a:lnTo>
                  <a:pt x="84" y="567"/>
                </a:lnTo>
                <a:lnTo>
                  <a:pt x="97" y="575"/>
                </a:lnTo>
                <a:lnTo>
                  <a:pt x="112" y="580"/>
                </a:lnTo>
                <a:lnTo>
                  <a:pt x="127" y="580"/>
                </a:lnTo>
                <a:lnTo>
                  <a:pt x="127" y="580"/>
                </a:lnTo>
                <a:lnTo>
                  <a:pt x="141" y="580"/>
                </a:lnTo>
                <a:lnTo>
                  <a:pt x="156" y="575"/>
                </a:lnTo>
                <a:lnTo>
                  <a:pt x="169" y="567"/>
                </a:lnTo>
                <a:lnTo>
                  <a:pt x="182" y="558"/>
                </a:lnTo>
                <a:lnTo>
                  <a:pt x="290" y="448"/>
                </a:lnTo>
                <a:lnTo>
                  <a:pt x="399" y="558"/>
                </a:lnTo>
                <a:lnTo>
                  <a:pt x="399" y="558"/>
                </a:lnTo>
                <a:lnTo>
                  <a:pt x="411" y="567"/>
                </a:lnTo>
                <a:lnTo>
                  <a:pt x="424" y="575"/>
                </a:lnTo>
                <a:lnTo>
                  <a:pt x="439" y="578"/>
                </a:lnTo>
                <a:lnTo>
                  <a:pt x="454" y="580"/>
                </a:lnTo>
                <a:lnTo>
                  <a:pt x="454" y="580"/>
                </a:lnTo>
                <a:lnTo>
                  <a:pt x="468" y="578"/>
                </a:lnTo>
                <a:lnTo>
                  <a:pt x="483" y="575"/>
                </a:lnTo>
                <a:lnTo>
                  <a:pt x="496" y="567"/>
                </a:lnTo>
                <a:lnTo>
                  <a:pt x="507" y="558"/>
                </a:lnTo>
                <a:lnTo>
                  <a:pt x="558" y="507"/>
                </a:lnTo>
                <a:lnTo>
                  <a:pt x="558" y="507"/>
                </a:lnTo>
                <a:lnTo>
                  <a:pt x="568" y="496"/>
                </a:lnTo>
                <a:lnTo>
                  <a:pt x="575" y="483"/>
                </a:lnTo>
                <a:lnTo>
                  <a:pt x="579" y="468"/>
                </a:lnTo>
                <a:lnTo>
                  <a:pt x="580" y="454"/>
                </a:lnTo>
                <a:lnTo>
                  <a:pt x="579" y="439"/>
                </a:lnTo>
                <a:lnTo>
                  <a:pt x="575" y="424"/>
                </a:lnTo>
                <a:lnTo>
                  <a:pt x="568" y="411"/>
                </a:lnTo>
                <a:lnTo>
                  <a:pt x="558" y="398"/>
                </a:lnTo>
                <a:lnTo>
                  <a:pt x="448" y="290"/>
                </a:lnTo>
                <a:close/>
                <a:moveTo>
                  <a:pt x="531" y="481"/>
                </a:moveTo>
                <a:lnTo>
                  <a:pt x="481" y="531"/>
                </a:lnTo>
                <a:lnTo>
                  <a:pt x="481" y="531"/>
                </a:lnTo>
                <a:lnTo>
                  <a:pt x="476" y="536"/>
                </a:lnTo>
                <a:lnTo>
                  <a:pt x="468" y="538"/>
                </a:lnTo>
                <a:lnTo>
                  <a:pt x="461" y="542"/>
                </a:lnTo>
                <a:lnTo>
                  <a:pt x="454" y="542"/>
                </a:lnTo>
                <a:lnTo>
                  <a:pt x="446" y="542"/>
                </a:lnTo>
                <a:lnTo>
                  <a:pt x="439" y="538"/>
                </a:lnTo>
                <a:lnTo>
                  <a:pt x="433" y="536"/>
                </a:lnTo>
                <a:lnTo>
                  <a:pt x="426" y="531"/>
                </a:lnTo>
                <a:lnTo>
                  <a:pt x="303" y="408"/>
                </a:lnTo>
                <a:lnTo>
                  <a:pt x="303" y="408"/>
                </a:lnTo>
                <a:lnTo>
                  <a:pt x="297" y="404"/>
                </a:lnTo>
                <a:lnTo>
                  <a:pt x="290" y="402"/>
                </a:lnTo>
                <a:lnTo>
                  <a:pt x="290" y="402"/>
                </a:lnTo>
                <a:lnTo>
                  <a:pt x="283" y="404"/>
                </a:lnTo>
                <a:lnTo>
                  <a:pt x="277" y="408"/>
                </a:lnTo>
                <a:lnTo>
                  <a:pt x="154" y="531"/>
                </a:lnTo>
                <a:lnTo>
                  <a:pt x="154" y="531"/>
                </a:lnTo>
                <a:lnTo>
                  <a:pt x="149" y="536"/>
                </a:lnTo>
                <a:lnTo>
                  <a:pt x="141" y="538"/>
                </a:lnTo>
                <a:lnTo>
                  <a:pt x="134" y="542"/>
                </a:lnTo>
                <a:lnTo>
                  <a:pt x="127" y="542"/>
                </a:lnTo>
                <a:lnTo>
                  <a:pt x="119" y="542"/>
                </a:lnTo>
                <a:lnTo>
                  <a:pt x="112" y="538"/>
                </a:lnTo>
                <a:lnTo>
                  <a:pt x="106" y="536"/>
                </a:lnTo>
                <a:lnTo>
                  <a:pt x="101" y="531"/>
                </a:lnTo>
                <a:lnTo>
                  <a:pt x="49" y="481"/>
                </a:lnTo>
                <a:lnTo>
                  <a:pt x="49" y="481"/>
                </a:lnTo>
                <a:lnTo>
                  <a:pt x="46" y="476"/>
                </a:lnTo>
                <a:lnTo>
                  <a:pt x="42" y="468"/>
                </a:lnTo>
                <a:lnTo>
                  <a:pt x="40" y="461"/>
                </a:lnTo>
                <a:lnTo>
                  <a:pt x="38" y="454"/>
                </a:lnTo>
                <a:lnTo>
                  <a:pt x="38" y="454"/>
                </a:lnTo>
                <a:lnTo>
                  <a:pt x="40" y="446"/>
                </a:lnTo>
                <a:lnTo>
                  <a:pt x="42" y="439"/>
                </a:lnTo>
                <a:lnTo>
                  <a:pt x="46" y="431"/>
                </a:lnTo>
                <a:lnTo>
                  <a:pt x="49" y="426"/>
                </a:lnTo>
                <a:lnTo>
                  <a:pt x="173" y="303"/>
                </a:lnTo>
                <a:lnTo>
                  <a:pt x="173" y="303"/>
                </a:lnTo>
                <a:lnTo>
                  <a:pt x="176" y="297"/>
                </a:lnTo>
                <a:lnTo>
                  <a:pt x="178" y="290"/>
                </a:lnTo>
                <a:lnTo>
                  <a:pt x="176" y="283"/>
                </a:lnTo>
                <a:lnTo>
                  <a:pt x="173" y="275"/>
                </a:lnTo>
                <a:lnTo>
                  <a:pt x="49" y="154"/>
                </a:lnTo>
                <a:lnTo>
                  <a:pt x="49" y="154"/>
                </a:lnTo>
                <a:lnTo>
                  <a:pt x="44" y="149"/>
                </a:lnTo>
                <a:lnTo>
                  <a:pt x="40" y="141"/>
                </a:lnTo>
                <a:lnTo>
                  <a:pt x="38" y="134"/>
                </a:lnTo>
                <a:lnTo>
                  <a:pt x="38" y="126"/>
                </a:lnTo>
                <a:lnTo>
                  <a:pt x="38" y="126"/>
                </a:lnTo>
                <a:lnTo>
                  <a:pt x="38" y="119"/>
                </a:lnTo>
                <a:lnTo>
                  <a:pt x="40" y="112"/>
                </a:lnTo>
                <a:lnTo>
                  <a:pt x="44" y="104"/>
                </a:lnTo>
                <a:lnTo>
                  <a:pt x="49" y="99"/>
                </a:lnTo>
                <a:lnTo>
                  <a:pt x="99" y="49"/>
                </a:lnTo>
                <a:lnTo>
                  <a:pt x="99" y="49"/>
                </a:lnTo>
                <a:lnTo>
                  <a:pt x="105" y="44"/>
                </a:lnTo>
                <a:lnTo>
                  <a:pt x="112" y="40"/>
                </a:lnTo>
                <a:lnTo>
                  <a:pt x="119" y="38"/>
                </a:lnTo>
                <a:lnTo>
                  <a:pt x="127" y="38"/>
                </a:lnTo>
                <a:lnTo>
                  <a:pt x="134" y="38"/>
                </a:lnTo>
                <a:lnTo>
                  <a:pt x="141" y="40"/>
                </a:lnTo>
                <a:lnTo>
                  <a:pt x="147" y="44"/>
                </a:lnTo>
                <a:lnTo>
                  <a:pt x="154" y="49"/>
                </a:lnTo>
                <a:lnTo>
                  <a:pt x="275" y="172"/>
                </a:lnTo>
                <a:lnTo>
                  <a:pt x="275" y="172"/>
                </a:lnTo>
                <a:lnTo>
                  <a:pt x="283" y="176"/>
                </a:lnTo>
                <a:lnTo>
                  <a:pt x="290" y="176"/>
                </a:lnTo>
                <a:lnTo>
                  <a:pt x="290" y="176"/>
                </a:lnTo>
                <a:lnTo>
                  <a:pt x="297" y="176"/>
                </a:lnTo>
                <a:lnTo>
                  <a:pt x="303" y="172"/>
                </a:lnTo>
                <a:lnTo>
                  <a:pt x="426" y="49"/>
                </a:lnTo>
                <a:lnTo>
                  <a:pt x="426" y="49"/>
                </a:lnTo>
                <a:lnTo>
                  <a:pt x="432" y="44"/>
                </a:lnTo>
                <a:lnTo>
                  <a:pt x="437" y="40"/>
                </a:lnTo>
                <a:lnTo>
                  <a:pt x="444" y="38"/>
                </a:lnTo>
                <a:lnTo>
                  <a:pt x="452" y="38"/>
                </a:lnTo>
                <a:lnTo>
                  <a:pt x="459" y="38"/>
                </a:lnTo>
                <a:lnTo>
                  <a:pt x="466" y="40"/>
                </a:lnTo>
                <a:lnTo>
                  <a:pt x="474" y="44"/>
                </a:lnTo>
                <a:lnTo>
                  <a:pt x="479" y="49"/>
                </a:lnTo>
                <a:lnTo>
                  <a:pt x="531" y="99"/>
                </a:lnTo>
                <a:lnTo>
                  <a:pt x="531" y="99"/>
                </a:lnTo>
                <a:lnTo>
                  <a:pt x="534" y="104"/>
                </a:lnTo>
                <a:lnTo>
                  <a:pt x="538" y="112"/>
                </a:lnTo>
                <a:lnTo>
                  <a:pt x="540" y="119"/>
                </a:lnTo>
                <a:lnTo>
                  <a:pt x="542" y="126"/>
                </a:lnTo>
                <a:lnTo>
                  <a:pt x="540" y="134"/>
                </a:lnTo>
                <a:lnTo>
                  <a:pt x="538" y="141"/>
                </a:lnTo>
                <a:lnTo>
                  <a:pt x="534" y="147"/>
                </a:lnTo>
                <a:lnTo>
                  <a:pt x="531" y="152"/>
                </a:lnTo>
                <a:lnTo>
                  <a:pt x="408" y="275"/>
                </a:lnTo>
                <a:lnTo>
                  <a:pt x="408" y="275"/>
                </a:lnTo>
                <a:lnTo>
                  <a:pt x="404" y="283"/>
                </a:lnTo>
                <a:lnTo>
                  <a:pt x="402" y="290"/>
                </a:lnTo>
                <a:lnTo>
                  <a:pt x="402" y="290"/>
                </a:lnTo>
                <a:lnTo>
                  <a:pt x="404" y="297"/>
                </a:lnTo>
                <a:lnTo>
                  <a:pt x="408" y="303"/>
                </a:lnTo>
                <a:lnTo>
                  <a:pt x="531" y="426"/>
                </a:lnTo>
                <a:lnTo>
                  <a:pt x="531" y="426"/>
                </a:lnTo>
                <a:lnTo>
                  <a:pt x="534" y="431"/>
                </a:lnTo>
                <a:lnTo>
                  <a:pt x="538" y="439"/>
                </a:lnTo>
                <a:lnTo>
                  <a:pt x="540" y="446"/>
                </a:lnTo>
                <a:lnTo>
                  <a:pt x="542" y="454"/>
                </a:lnTo>
                <a:lnTo>
                  <a:pt x="540" y="461"/>
                </a:lnTo>
                <a:lnTo>
                  <a:pt x="538" y="468"/>
                </a:lnTo>
                <a:lnTo>
                  <a:pt x="534" y="476"/>
                </a:lnTo>
                <a:lnTo>
                  <a:pt x="531" y="481"/>
                </a:lnTo>
                <a:lnTo>
                  <a:pt x="531" y="481"/>
                </a:lnTo>
                <a:close/>
                <a:moveTo>
                  <a:pt x="531" y="481"/>
                </a:moveTo>
                <a:lnTo>
                  <a:pt x="531" y="481"/>
                </a:lnTo>
                <a:close/>
              </a:path>
            </a:pathLst>
          </a:custGeom>
          <a:solidFill>
            <a:srgbClr val="5B9FD9"/>
          </a:solidFill>
          <a:ln>
            <a:noFill/>
          </a:ln>
        </p:spPr>
        <p:txBody>
          <a:bodyPr vert="horz" wrap="square" lIns="91440" tIns="45720" rIns="91440" bIns="45720" numCol="1" anchor="t" anchorCtr="0" compatLnSpc="1"/>
          <a:lstStyle/>
          <a:p>
            <a:endParaRPr lang="en-IN"/>
          </a:p>
        </p:txBody>
      </p:sp>
      <p:sp>
        <p:nvSpPr>
          <p:cNvPr id="47" name="Freeform 304"/>
          <p:cNvSpPr>
            <a:spLocks noEditPoints="1"/>
          </p:cNvSpPr>
          <p:nvPr/>
        </p:nvSpPr>
        <p:spPr bwMode="auto">
          <a:xfrm>
            <a:off x="3965003" y="1370890"/>
            <a:ext cx="330231" cy="449995"/>
          </a:xfrm>
          <a:custGeom>
            <a:gdLst>
              <a:gd name="T0" fmla="*/ 136 w 159"/>
              <a:gd name="T1" fmla="*/ 10 h 216"/>
              <a:gd name="T2" fmla="*/ 89 w 159"/>
              <a:gd name="T3" fmla="*/ 22 h 216"/>
              <a:gd name="T4" fmla="*/ 49 w 159"/>
              <a:gd name="T5" fmla="*/ 90 h 216"/>
              <a:gd name="T6" fmla="*/ 10 w 159"/>
              <a:gd name="T7" fmla="*/ 158 h 216"/>
              <a:gd name="T8" fmla="*/ 22 w 159"/>
              <a:gd name="T9" fmla="*/ 206 h 216"/>
              <a:gd name="T10" fmla="*/ 70 w 159"/>
              <a:gd name="T11" fmla="*/ 193 h 216"/>
              <a:gd name="T12" fmla="*/ 110 w 159"/>
              <a:gd name="T13" fmla="*/ 125 h 216"/>
              <a:gd name="T14" fmla="*/ 149 w 159"/>
              <a:gd name="T15" fmla="*/ 58 h 216"/>
              <a:gd name="T16" fmla="*/ 136 w 159"/>
              <a:gd name="T17" fmla="*/ 10 h 216"/>
              <a:gd name="T18" fmla="*/ 145 w 159"/>
              <a:gd name="T19" fmla="*/ 56 h 216"/>
              <a:gd name="T20" fmla="*/ 106 w 159"/>
              <a:gd name="T21" fmla="*/ 123 h 216"/>
              <a:gd name="T22" fmla="*/ 53 w 159"/>
              <a:gd name="T23" fmla="*/ 92 h 216"/>
              <a:gd name="T24" fmla="*/ 92 w 159"/>
              <a:gd name="T25" fmla="*/ 25 h 216"/>
              <a:gd name="T26" fmla="*/ 111 w 159"/>
              <a:gd name="T27" fmla="*/ 10 h 216"/>
              <a:gd name="T28" fmla="*/ 134 w 159"/>
              <a:gd name="T29" fmla="*/ 14 h 216"/>
              <a:gd name="T30" fmla="*/ 145 w 159"/>
              <a:gd name="T31" fmla="*/ 56 h 2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16">
                <a:moveTo>
                  <a:pt x="136" y="10"/>
                </a:moveTo>
                <a:cubicBezTo>
                  <a:pt x="120" y="0"/>
                  <a:pt x="98" y="6"/>
                  <a:pt x="89" y="22"/>
                </a:cubicBezTo>
                <a:cubicBezTo>
                  <a:pt x="49" y="90"/>
                  <a:pt x="49" y="90"/>
                  <a:pt x="49" y="90"/>
                </a:cubicBezTo>
                <a:cubicBezTo>
                  <a:pt x="10" y="158"/>
                  <a:pt x="10" y="158"/>
                  <a:pt x="10" y="158"/>
                </a:cubicBezTo>
                <a:cubicBezTo>
                  <a:pt x="0" y="175"/>
                  <a:pt x="6" y="196"/>
                  <a:pt x="22" y="206"/>
                </a:cubicBezTo>
                <a:cubicBezTo>
                  <a:pt x="39" y="216"/>
                  <a:pt x="60" y="210"/>
                  <a:pt x="70" y="193"/>
                </a:cubicBezTo>
                <a:cubicBezTo>
                  <a:pt x="110" y="125"/>
                  <a:pt x="110" y="125"/>
                  <a:pt x="110" y="125"/>
                </a:cubicBezTo>
                <a:cubicBezTo>
                  <a:pt x="149" y="58"/>
                  <a:pt x="149" y="58"/>
                  <a:pt x="149" y="58"/>
                </a:cubicBezTo>
                <a:cubicBezTo>
                  <a:pt x="159" y="41"/>
                  <a:pt x="153" y="20"/>
                  <a:pt x="136" y="10"/>
                </a:cubicBezTo>
                <a:close/>
                <a:moveTo>
                  <a:pt x="145" y="56"/>
                </a:moveTo>
                <a:cubicBezTo>
                  <a:pt x="106" y="123"/>
                  <a:pt x="106" y="123"/>
                  <a:pt x="106" y="123"/>
                </a:cubicBezTo>
                <a:cubicBezTo>
                  <a:pt x="53" y="92"/>
                  <a:pt x="53" y="92"/>
                  <a:pt x="53" y="92"/>
                </a:cubicBezTo>
                <a:cubicBezTo>
                  <a:pt x="92" y="25"/>
                  <a:pt x="92" y="25"/>
                  <a:pt x="92" y="25"/>
                </a:cubicBezTo>
                <a:cubicBezTo>
                  <a:pt x="96" y="18"/>
                  <a:pt x="103" y="12"/>
                  <a:pt x="111" y="10"/>
                </a:cubicBezTo>
                <a:cubicBezTo>
                  <a:pt x="119" y="8"/>
                  <a:pt x="127" y="9"/>
                  <a:pt x="134" y="14"/>
                </a:cubicBezTo>
                <a:cubicBezTo>
                  <a:pt x="149" y="22"/>
                  <a:pt x="154" y="41"/>
                  <a:pt x="145" y="5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8" name="组合 47"/>
          <p:cNvGrpSpPr/>
          <p:nvPr/>
        </p:nvGrpSpPr>
        <p:grpSpPr>
          <a:xfrm>
            <a:off x="2416111" y="2169695"/>
            <a:ext cx="3758245" cy="1261358"/>
            <a:chOff x="5921681" y="360382"/>
            <a:chExt cx="3758245" cy="1261358"/>
          </a:xfrm>
        </p:grpSpPr>
        <p:sp>
          <p:nvSpPr>
            <p:cNvPr id="49" name="文本框 48"/>
            <p:cNvSpPr txBox="1"/>
            <p:nvPr/>
          </p:nvSpPr>
          <p:spPr>
            <a:xfrm>
              <a:off x="6460834" y="360382"/>
              <a:ext cx="2421923" cy="457200"/>
            </a:xfrm>
            <a:prstGeom prst="rect">
              <a:avLst/>
            </a:prstGeom>
            <a:noFill/>
            <a:ln>
              <a:noFill/>
            </a:ln>
          </p:spPr>
          <p:txBody>
            <a:bodyPr wrap="square" rtlCol="0">
              <a:spAutoFit/>
            </a:bodyPr>
            <a:lstStyle/>
            <a:p>
              <a:pPr algn="ctr"/>
              <a:r>
                <a:rPr lang="en-US" altLang="zh-CN" sz="2400" b="1">
                  <a:solidFill>
                    <a:schemeClr val="bg1"/>
                  </a:solidFill>
                  <a:latin typeface="汉仪大宋简" panose="02010600000101010101" pitchFamily="2" charset="-122"/>
                  <a:ea typeface="汉仪大宋简" panose="02010600000101010101" pitchFamily="2" charset="-122"/>
                </a:rPr>
                <a:t>01.</a:t>
              </a:r>
            </a:p>
          </p:txBody>
        </p:sp>
        <p:sp>
          <p:nvSpPr>
            <p:cNvPr id="50" name="文本框 49"/>
            <p:cNvSpPr txBox="1"/>
            <p:nvPr/>
          </p:nvSpPr>
          <p:spPr>
            <a:xfrm>
              <a:off x="5921682" y="730534"/>
              <a:ext cx="3758245" cy="896004"/>
            </a:xfrm>
            <a:prstGeom prst="rect">
              <a:avLst/>
            </a:prstGeom>
            <a:noFill/>
            <a:ln>
              <a:noFill/>
            </a:ln>
          </p:spPr>
          <p:txBody>
            <a:bodyPr wrap="square" rtlCol="0">
              <a:spAutoFit/>
            </a:bodyPr>
            <a:lstStyle/>
            <a:p>
              <a:pPr algn="ct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grpSp>
        <p:nvGrpSpPr>
          <p:cNvPr id="51" name="组合 50"/>
          <p:cNvGrpSpPr/>
          <p:nvPr/>
        </p:nvGrpSpPr>
        <p:grpSpPr>
          <a:xfrm>
            <a:off x="6609274" y="2169695"/>
            <a:ext cx="3758245" cy="1261358"/>
            <a:chOff x="5921681" y="360382"/>
            <a:chExt cx="3758245" cy="1261358"/>
          </a:xfrm>
        </p:grpSpPr>
        <p:sp>
          <p:nvSpPr>
            <p:cNvPr id="52" name="文本框 51"/>
            <p:cNvSpPr txBox="1"/>
            <p:nvPr/>
          </p:nvSpPr>
          <p:spPr>
            <a:xfrm>
              <a:off x="6460835" y="360382"/>
              <a:ext cx="2421923" cy="457200"/>
            </a:xfrm>
            <a:prstGeom prst="rect">
              <a:avLst/>
            </a:prstGeom>
            <a:noFill/>
            <a:ln>
              <a:noFill/>
            </a:ln>
          </p:spPr>
          <p:txBody>
            <a:bodyPr wrap="square" rtlCol="0">
              <a:spAutoFit/>
            </a:bodyPr>
            <a:lstStyle/>
            <a:p>
              <a:pPr algn="ctr"/>
              <a:r>
                <a:rPr lang="en-US" altLang="zh-CN" sz="2400" b="1">
                  <a:solidFill>
                    <a:schemeClr val="bg1"/>
                  </a:solidFill>
                  <a:latin typeface="汉仪大宋简" panose="02010600000101010101" pitchFamily="2" charset="-122"/>
                  <a:ea typeface="汉仪大宋简" panose="02010600000101010101" pitchFamily="2" charset="-122"/>
                </a:rPr>
                <a:t>02.</a:t>
              </a:r>
            </a:p>
          </p:txBody>
        </p:sp>
        <p:sp>
          <p:nvSpPr>
            <p:cNvPr id="53" name="文本框 52"/>
            <p:cNvSpPr txBox="1"/>
            <p:nvPr/>
          </p:nvSpPr>
          <p:spPr>
            <a:xfrm>
              <a:off x="5921680" y="730534"/>
              <a:ext cx="3758245" cy="896004"/>
            </a:xfrm>
            <a:prstGeom prst="rect">
              <a:avLst/>
            </a:prstGeom>
            <a:noFill/>
            <a:ln>
              <a:noFill/>
            </a:ln>
          </p:spPr>
          <p:txBody>
            <a:bodyPr wrap="square" rtlCol="0">
              <a:spAutoFit/>
            </a:bodyPr>
            <a:lstStyle/>
            <a:p>
              <a:pPr algn="ct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grpSp>
        <p:nvGrpSpPr>
          <p:cNvPr id="54" name="组合 53"/>
          <p:cNvGrpSpPr/>
          <p:nvPr/>
        </p:nvGrpSpPr>
        <p:grpSpPr>
          <a:xfrm>
            <a:off x="818068" y="5029082"/>
            <a:ext cx="3758245" cy="1261358"/>
            <a:chOff x="5921681" y="360382"/>
            <a:chExt cx="3758245" cy="1261358"/>
          </a:xfrm>
        </p:grpSpPr>
        <p:sp>
          <p:nvSpPr>
            <p:cNvPr id="55" name="文本框 54"/>
            <p:cNvSpPr txBox="1"/>
            <p:nvPr/>
          </p:nvSpPr>
          <p:spPr>
            <a:xfrm>
              <a:off x="6460834" y="360382"/>
              <a:ext cx="2421923" cy="457200"/>
            </a:xfrm>
            <a:prstGeom prst="rect">
              <a:avLst/>
            </a:prstGeom>
            <a:noFill/>
            <a:ln>
              <a:noFill/>
            </a:ln>
          </p:spPr>
          <p:txBody>
            <a:bodyPr wrap="square" rtlCol="0">
              <a:spAutoFit/>
            </a:bodyPr>
            <a:lstStyle/>
            <a:p>
              <a:pPr algn="ctr"/>
              <a:r>
                <a:rPr lang="en-US" altLang="zh-CN" sz="2400" b="1">
                  <a:solidFill>
                    <a:schemeClr val="bg1"/>
                  </a:solidFill>
                  <a:latin typeface="汉仪大宋简" panose="02010600000101010101" pitchFamily="2" charset="-122"/>
                  <a:ea typeface="汉仪大宋简" panose="02010600000101010101" pitchFamily="2" charset="-122"/>
                </a:rPr>
                <a:t>03.</a:t>
              </a:r>
            </a:p>
          </p:txBody>
        </p:sp>
        <p:sp>
          <p:nvSpPr>
            <p:cNvPr id="56" name="文本框 55"/>
            <p:cNvSpPr txBox="1"/>
            <p:nvPr/>
          </p:nvSpPr>
          <p:spPr>
            <a:xfrm>
              <a:off x="5921681" y="730534"/>
              <a:ext cx="3758245" cy="896004"/>
            </a:xfrm>
            <a:prstGeom prst="rect">
              <a:avLst/>
            </a:prstGeom>
            <a:noFill/>
            <a:ln>
              <a:noFill/>
            </a:ln>
          </p:spPr>
          <p:txBody>
            <a:bodyPr wrap="square" rtlCol="0">
              <a:spAutoFit/>
            </a:bodyPr>
            <a:lstStyle/>
            <a:p>
              <a:pPr algn="ct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grpSp>
        <p:nvGrpSpPr>
          <p:cNvPr id="57" name="组合 56"/>
          <p:cNvGrpSpPr/>
          <p:nvPr/>
        </p:nvGrpSpPr>
        <p:grpSpPr>
          <a:xfrm>
            <a:off x="5269304" y="5029082"/>
            <a:ext cx="3758245" cy="1261358"/>
            <a:chOff x="5921681" y="360382"/>
            <a:chExt cx="3758245" cy="1261358"/>
          </a:xfrm>
        </p:grpSpPr>
        <p:sp>
          <p:nvSpPr>
            <p:cNvPr id="58" name="文本框 57"/>
            <p:cNvSpPr txBox="1"/>
            <p:nvPr/>
          </p:nvSpPr>
          <p:spPr>
            <a:xfrm>
              <a:off x="6460835" y="360382"/>
              <a:ext cx="2421923" cy="457200"/>
            </a:xfrm>
            <a:prstGeom prst="rect">
              <a:avLst/>
            </a:prstGeom>
            <a:noFill/>
            <a:ln>
              <a:noFill/>
            </a:ln>
          </p:spPr>
          <p:txBody>
            <a:bodyPr wrap="square" rtlCol="0">
              <a:spAutoFit/>
            </a:bodyPr>
            <a:lstStyle/>
            <a:p>
              <a:pPr algn="ctr"/>
              <a:r>
                <a:rPr lang="en-US" altLang="zh-CN" sz="2400" b="1">
                  <a:solidFill>
                    <a:schemeClr val="bg1"/>
                  </a:solidFill>
                  <a:latin typeface="汉仪大宋简" panose="02010600000101010101" pitchFamily="2" charset="-122"/>
                  <a:ea typeface="汉仪大宋简" panose="02010600000101010101" pitchFamily="2" charset="-122"/>
                </a:rPr>
                <a:t>04.</a:t>
              </a:r>
            </a:p>
          </p:txBody>
        </p:sp>
        <p:sp>
          <p:nvSpPr>
            <p:cNvPr id="59" name="文本框 58"/>
            <p:cNvSpPr txBox="1"/>
            <p:nvPr/>
          </p:nvSpPr>
          <p:spPr>
            <a:xfrm>
              <a:off x="5921681" y="730534"/>
              <a:ext cx="3758245" cy="896004"/>
            </a:xfrm>
            <a:prstGeom prst="rect">
              <a:avLst/>
            </a:prstGeom>
            <a:noFill/>
            <a:ln>
              <a:noFill/>
            </a:ln>
          </p:spPr>
          <p:txBody>
            <a:bodyPr wrap="square" rtlCol="0">
              <a:spAutoFit/>
            </a:bodyPr>
            <a:lstStyle/>
            <a:p>
              <a:pPr algn="ct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6" name="文本框 5"/>
          <p:cNvSpPr txBox="1"/>
          <p:nvPr/>
        </p:nvSpPr>
        <p:spPr>
          <a:xfrm>
            <a:off x="300486" y="0"/>
            <a:ext cx="2261560" cy="640080"/>
          </a:xfrm>
          <a:prstGeom prst="rect">
            <a:avLst/>
          </a:prstGeom>
          <a:noFill/>
        </p:spPr>
        <p:txBody>
          <a:bodyPr vert="horz" wrap="square" rtlCol="0">
            <a:spAutoFit/>
          </a:bodyPr>
          <a:lstStyle/>
          <a:p>
            <a:r>
              <a:rPr lang="zh-CN" altLang="en-US" sz="3600">
                <a:solidFill>
                  <a:schemeClr val="bg1"/>
                </a:solidFill>
                <a:latin typeface="汉仪大宋简" panose="02010600000101010101" pitchFamily="2" charset="-122"/>
                <a:ea typeface="汉仪大宋简" panose="02010600000101010101" pitchFamily="2" charset="-122"/>
              </a:rPr>
              <a:t>医治方法</a:t>
            </a:r>
          </a:p>
        </p:txBody>
      </p:sp>
      <p:sp>
        <p:nvSpPr>
          <p:cNvPr id="3" name="椭圆 2"/>
          <p:cNvSpPr/>
          <p:nvPr/>
        </p:nvSpPr>
        <p:spPr>
          <a:xfrm>
            <a:off x="4597351" y="1930351"/>
            <a:ext cx="2997297" cy="2997297"/>
          </a:xfrm>
          <a:prstGeom prst="ellipse">
            <a:avLst/>
          </a:prstGeom>
          <a:noFill/>
          <a:ln>
            <a:solidFill>
              <a:schemeClr val="bg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661997" y="4064928"/>
            <a:ext cx="594675" cy="594675"/>
          </a:xfrm>
          <a:prstGeom prst="ellipse">
            <a:avLst/>
          </a:prstGeom>
          <a:solidFill>
            <a:srgbClr val="5B9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935329" y="2188626"/>
            <a:ext cx="594675" cy="594675"/>
          </a:xfrm>
          <a:prstGeom prst="ellipse">
            <a:avLst/>
          </a:prstGeom>
          <a:solidFill>
            <a:srgbClr val="5B9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935329" y="4064928"/>
            <a:ext cx="594675" cy="594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78596" y="2574438"/>
            <a:ext cx="1828493" cy="1828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178596" y="3235396"/>
            <a:ext cx="2204972" cy="518160"/>
          </a:xfrm>
          <a:prstGeom prst="rect">
            <a:avLst/>
          </a:prstGeom>
          <a:noFill/>
        </p:spPr>
        <p:txBody>
          <a:bodyPr wrap="square" rtlCol="0">
            <a:spAutoFit/>
          </a:bodyPr>
          <a:lstStyle/>
          <a:p>
            <a:r>
              <a:rPr lang="en-US" altLang="zh-CN" sz="2800">
                <a:solidFill>
                  <a:schemeClr val="tx1">
                    <a:lumMod val="75000"/>
                    <a:lumOff val="25000"/>
                  </a:schemeClr>
                </a:solidFill>
                <a:latin typeface="汉仪大宋简" panose="02010600000101010101" pitchFamily="2" charset="-122"/>
                <a:ea typeface="汉仪大宋简" panose="02010600000101010101" pitchFamily="2" charset="-122"/>
              </a:rPr>
              <a:t>Text here</a:t>
            </a:r>
          </a:p>
        </p:txBody>
      </p:sp>
      <p:sp>
        <p:nvSpPr>
          <p:cNvPr id="33" name="椭圆 32"/>
          <p:cNvSpPr/>
          <p:nvPr/>
        </p:nvSpPr>
        <p:spPr>
          <a:xfrm>
            <a:off x="7929377" y="1974559"/>
            <a:ext cx="156688" cy="156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107067" y="4679782"/>
            <a:ext cx="156688" cy="156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101584" y="1969190"/>
            <a:ext cx="156688" cy="156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8012297" y="4679782"/>
            <a:ext cx="156688" cy="156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8285250" y="1699801"/>
            <a:ext cx="3527517" cy="1307562"/>
            <a:chOff x="6460834" y="360382"/>
            <a:chExt cx="3527517" cy="1307562"/>
          </a:xfrm>
        </p:grpSpPr>
        <p:sp>
          <p:nvSpPr>
            <p:cNvPr id="38" name="文本框 37"/>
            <p:cNvSpPr txBox="1"/>
            <p:nvPr/>
          </p:nvSpPr>
          <p:spPr>
            <a:xfrm>
              <a:off x="6460833" y="360382"/>
              <a:ext cx="2421923" cy="457200"/>
            </a:xfrm>
            <a:prstGeom prst="rect">
              <a:avLst/>
            </a:prstGeom>
            <a:noFill/>
            <a:ln>
              <a:noFill/>
            </a:ln>
          </p:spPr>
          <p:txBody>
            <a:bodyPr wrap="square" rtlCol="0">
              <a:spAutoFit/>
            </a:bodyPr>
            <a:lstStyle/>
            <a:p>
              <a:r>
                <a:rPr lang="en-US" altLang="zh-CN" sz="2400">
                  <a:solidFill>
                    <a:schemeClr val="bg1"/>
                  </a:solidFill>
                  <a:latin typeface="汉仪大宋简" panose="02010600000101010101" pitchFamily="2" charset="-122"/>
                  <a:ea typeface="汉仪大宋简" panose="02010600000101010101" pitchFamily="2" charset="-122"/>
                </a:rPr>
                <a:t>02.</a:t>
              </a:r>
            </a:p>
          </p:txBody>
        </p:sp>
        <p:sp>
          <p:nvSpPr>
            <p:cNvPr id="39" name="文本框 38"/>
            <p:cNvSpPr txBox="1"/>
            <p:nvPr/>
          </p:nvSpPr>
          <p:spPr>
            <a:xfrm>
              <a:off x="6460834" y="776738"/>
              <a:ext cx="3527517" cy="896004"/>
            </a:xfrm>
            <a:prstGeom prst="rect">
              <a:avLst/>
            </a:prstGeom>
            <a:noFill/>
            <a:ln>
              <a:noFill/>
            </a:ln>
          </p:spPr>
          <p:txBody>
            <a:bodyPr wrap="square" rtlCol="0">
              <a:spAutoFit/>
            </a:bodyPr>
            <a:lstStyle/>
            <a:p>
              <a:pP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a:t>
              </a:r>
            </a:p>
          </p:txBody>
        </p:sp>
      </p:grpSp>
      <p:grpSp>
        <p:nvGrpSpPr>
          <p:cNvPr id="40" name="组合 39"/>
          <p:cNvGrpSpPr/>
          <p:nvPr/>
        </p:nvGrpSpPr>
        <p:grpSpPr>
          <a:xfrm>
            <a:off x="8289825" y="4373404"/>
            <a:ext cx="3532093" cy="1307562"/>
            <a:chOff x="6460834" y="360382"/>
            <a:chExt cx="3532093" cy="1307562"/>
          </a:xfrm>
        </p:grpSpPr>
        <p:sp>
          <p:nvSpPr>
            <p:cNvPr id="41" name="文本框 40"/>
            <p:cNvSpPr txBox="1"/>
            <p:nvPr/>
          </p:nvSpPr>
          <p:spPr>
            <a:xfrm>
              <a:off x="6460835" y="360382"/>
              <a:ext cx="2421923" cy="457200"/>
            </a:xfrm>
            <a:prstGeom prst="rect">
              <a:avLst/>
            </a:prstGeom>
            <a:noFill/>
            <a:ln>
              <a:noFill/>
            </a:ln>
          </p:spPr>
          <p:txBody>
            <a:bodyPr wrap="square" rtlCol="0">
              <a:spAutoFit/>
            </a:bodyPr>
            <a:lstStyle/>
            <a:p>
              <a:r>
                <a:rPr lang="en-US" altLang="zh-CN" sz="2400">
                  <a:solidFill>
                    <a:schemeClr val="bg1"/>
                  </a:solidFill>
                  <a:latin typeface="汉仪大宋简" panose="02010600000101010101" pitchFamily="2" charset="-122"/>
                  <a:ea typeface="汉仪大宋简" panose="02010600000101010101" pitchFamily="2" charset="-122"/>
                </a:rPr>
                <a:t>04.</a:t>
              </a:r>
            </a:p>
          </p:txBody>
        </p:sp>
        <p:sp>
          <p:nvSpPr>
            <p:cNvPr id="42" name="文本框 41"/>
            <p:cNvSpPr txBox="1"/>
            <p:nvPr/>
          </p:nvSpPr>
          <p:spPr>
            <a:xfrm>
              <a:off x="6460834" y="776738"/>
              <a:ext cx="3532093" cy="896004"/>
            </a:xfrm>
            <a:prstGeom prst="rect">
              <a:avLst/>
            </a:prstGeom>
            <a:noFill/>
            <a:ln>
              <a:noFill/>
            </a:ln>
          </p:spPr>
          <p:txBody>
            <a:bodyPr wrap="square" rtlCol="0">
              <a:spAutoFit/>
            </a:bodyPr>
            <a:lstStyle/>
            <a:p>
              <a:pP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请在此输入相干的文本内容，请在此输入相干的文本内容，请在此输入相干的文本内容，请在此输入相干的文本内容         </a:t>
              </a:r>
            </a:p>
          </p:txBody>
        </p:sp>
      </p:grpSp>
      <p:grpSp>
        <p:nvGrpSpPr>
          <p:cNvPr id="43" name="组合 42"/>
          <p:cNvGrpSpPr/>
          <p:nvPr/>
        </p:nvGrpSpPr>
        <p:grpSpPr>
          <a:xfrm>
            <a:off x="379233" y="1668475"/>
            <a:ext cx="3532094" cy="1307562"/>
            <a:chOff x="6146236" y="360382"/>
            <a:chExt cx="3532094" cy="1307562"/>
          </a:xfrm>
        </p:grpSpPr>
        <p:sp>
          <p:nvSpPr>
            <p:cNvPr id="44" name="文本框 43"/>
            <p:cNvSpPr txBox="1"/>
            <p:nvPr/>
          </p:nvSpPr>
          <p:spPr>
            <a:xfrm>
              <a:off x="7256406" y="360382"/>
              <a:ext cx="2421923" cy="457200"/>
            </a:xfrm>
            <a:prstGeom prst="rect">
              <a:avLst/>
            </a:prstGeom>
            <a:noFill/>
            <a:ln>
              <a:noFill/>
            </a:ln>
          </p:spPr>
          <p:txBody>
            <a:bodyPr wrap="square" rtlCol="0">
              <a:spAutoFit/>
            </a:bodyPr>
            <a:lstStyle/>
            <a:p>
              <a:pPr algn="r"/>
              <a:r>
                <a:rPr lang="en-US" altLang="zh-CN" sz="2400">
                  <a:solidFill>
                    <a:schemeClr val="bg1"/>
                  </a:solidFill>
                  <a:latin typeface="汉仪大宋简" panose="02010600000101010101" pitchFamily="2" charset="-122"/>
                  <a:ea typeface="汉仪大宋简" panose="02010600000101010101" pitchFamily="2" charset="-122"/>
                </a:rPr>
                <a:t>01.</a:t>
              </a:r>
            </a:p>
          </p:txBody>
        </p:sp>
        <p:sp>
          <p:nvSpPr>
            <p:cNvPr id="45" name="文本框 44"/>
            <p:cNvSpPr txBox="1"/>
            <p:nvPr/>
          </p:nvSpPr>
          <p:spPr>
            <a:xfrm>
              <a:off x="6146236" y="776738"/>
              <a:ext cx="3532094" cy="896004"/>
            </a:xfrm>
            <a:prstGeom prst="rect">
              <a:avLst/>
            </a:prstGeom>
            <a:noFill/>
            <a:ln>
              <a:noFill/>
            </a:ln>
          </p:spPr>
          <p:txBody>
            <a:bodyPr wrap="square" rtlCol="0">
              <a:spAutoFit/>
            </a:bodyPr>
            <a:lstStyle/>
            <a:p>
              <a:pPr algn="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请在此输入相干的文本内容，请在此输入相干的文本内容，请在此输入相干的，请在此输入相干的文本内容文本内容</a:t>
              </a:r>
            </a:p>
          </p:txBody>
        </p:sp>
      </p:grpSp>
      <p:grpSp>
        <p:nvGrpSpPr>
          <p:cNvPr id="46" name="组合 45"/>
          <p:cNvGrpSpPr/>
          <p:nvPr/>
        </p:nvGrpSpPr>
        <p:grpSpPr>
          <a:xfrm>
            <a:off x="379233" y="4373404"/>
            <a:ext cx="3532093" cy="1307562"/>
            <a:chOff x="6146236" y="360382"/>
            <a:chExt cx="3532093" cy="1307562"/>
          </a:xfrm>
        </p:grpSpPr>
        <p:sp>
          <p:nvSpPr>
            <p:cNvPr id="47" name="文本框 46"/>
            <p:cNvSpPr txBox="1"/>
            <p:nvPr/>
          </p:nvSpPr>
          <p:spPr>
            <a:xfrm>
              <a:off x="7256406" y="360383"/>
              <a:ext cx="2421923" cy="457200"/>
            </a:xfrm>
            <a:prstGeom prst="rect">
              <a:avLst/>
            </a:prstGeom>
            <a:noFill/>
            <a:ln>
              <a:noFill/>
            </a:ln>
          </p:spPr>
          <p:txBody>
            <a:bodyPr wrap="square" rtlCol="0">
              <a:spAutoFit/>
            </a:bodyPr>
            <a:lstStyle/>
            <a:p>
              <a:pPr algn="r"/>
              <a:r>
                <a:rPr lang="en-US" altLang="zh-CN" sz="2400">
                  <a:solidFill>
                    <a:schemeClr val="bg1"/>
                  </a:solidFill>
                  <a:latin typeface="汉仪大宋简" panose="02010600000101010101" pitchFamily="2" charset="-122"/>
                  <a:ea typeface="汉仪大宋简" panose="02010600000101010101" pitchFamily="2" charset="-122"/>
                </a:rPr>
                <a:t>03.</a:t>
              </a:r>
            </a:p>
          </p:txBody>
        </p:sp>
        <p:sp>
          <p:nvSpPr>
            <p:cNvPr id="48" name="文本框 47"/>
            <p:cNvSpPr txBox="1"/>
            <p:nvPr/>
          </p:nvSpPr>
          <p:spPr>
            <a:xfrm>
              <a:off x="6146236" y="776738"/>
              <a:ext cx="3532093" cy="896004"/>
            </a:xfrm>
            <a:prstGeom prst="rect">
              <a:avLst/>
            </a:prstGeom>
            <a:noFill/>
            <a:ln>
              <a:noFill/>
            </a:ln>
          </p:spPr>
          <p:txBody>
            <a:bodyPr wrap="square" rtlCol="0">
              <a:spAutoFit/>
            </a:bodyPr>
            <a:lstStyle/>
            <a:p>
              <a:pPr algn="r">
                <a:lnSpc>
                  <a:spcPct val="150000"/>
                </a:lnSpc>
              </a:pPr>
              <a:r>
                <a:rPr lang="zh-CN" altLang="en-US" sz="1200">
                  <a:solidFill>
                    <a:schemeClr val="bg1"/>
                  </a:solidFill>
                  <a:latin typeface="汉仪大宋简" panose="02010600000101010101" pitchFamily="2" charset="-122"/>
                  <a:ea typeface="汉仪大宋简" panose="02010600000101010101" pitchFamily="2" charset="-122"/>
                </a:rPr>
                <a:t>请在此输入相干的文本内容，请在此输入相干的文本内容，请在此输入相干的，请在此输入相干的文本内容文本内容</a:t>
              </a:r>
            </a:p>
          </p:txBody>
        </p:sp>
      </p:grpSp>
      <p:sp>
        <p:nvSpPr>
          <p:cNvPr id="49" name="椭圆 48"/>
          <p:cNvSpPr/>
          <p:nvPr/>
        </p:nvSpPr>
        <p:spPr>
          <a:xfrm>
            <a:off x="4655681" y="2188625"/>
            <a:ext cx="594675" cy="594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132"/>
          <p:cNvSpPr>
            <a:spLocks noEditPoints="1"/>
          </p:cNvSpPr>
          <p:nvPr/>
        </p:nvSpPr>
        <p:spPr bwMode="auto">
          <a:xfrm>
            <a:off x="4759526" y="2299635"/>
            <a:ext cx="358215" cy="298162"/>
          </a:xfrm>
          <a:custGeom>
            <a:gdLst>
              <a:gd name="T0" fmla="*/ 132 w 144"/>
              <a:gd name="T1" fmla="*/ 36 h 120"/>
              <a:gd name="T2" fmla="*/ 114 w 144"/>
              <a:gd name="T3" fmla="*/ 36 h 120"/>
              <a:gd name="T4" fmla="*/ 72 w 144"/>
              <a:gd name="T5" fmla="*/ 0 h 120"/>
              <a:gd name="T6" fmla="*/ 30 w 144"/>
              <a:gd name="T7" fmla="*/ 36 h 120"/>
              <a:gd name="T8" fmla="*/ 12 w 144"/>
              <a:gd name="T9" fmla="*/ 36 h 120"/>
              <a:gd name="T10" fmla="*/ 0 w 144"/>
              <a:gd name="T11" fmla="*/ 48 h 120"/>
              <a:gd name="T12" fmla="*/ 0 w 144"/>
              <a:gd name="T13" fmla="*/ 120 h 120"/>
              <a:gd name="T14" fmla="*/ 144 w 144"/>
              <a:gd name="T15" fmla="*/ 120 h 120"/>
              <a:gd name="T16" fmla="*/ 144 w 144"/>
              <a:gd name="T17" fmla="*/ 48 h 120"/>
              <a:gd name="T18" fmla="*/ 132 w 144"/>
              <a:gd name="T19" fmla="*/ 36 h 120"/>
              <a:gd name="T20" fmla="*/ 102 w 144"/>
              <a:gd name="T21" fmla="*/ 90 h 120"/>
              <a:gd name="T22" fmla="*/ 84 w 144"/>
              <a:gd name="T23" fmla="*/ 90 h 120"/>
              <a:gd name="T24" fmla="*/ 84 w 144"/>
              <a:gd name="T25" fmla="*/ 108 h 120"/>
              <a:gd name="T26" fmla="*/ 60 w 144"/>
              <a:gd name="T27" fmla="*/ 108 h 120"/>
              <a:gd name="T28" fmla="*/ 60 w 144"/>
              <a:gd name="T29" fmla="*/ 90 h 120"/>
              <a:gd name="T30" fmla="*/ 42 w 144"/>
              <a:gd name="T31" fmla="*/ 90 h 120"/>
              <a:gd name="T32" fmla="*/ 42 w 144"/>
              <a:gd name="T33" fmla="*/ 66 h 120"/>
              <a:gd name="T34" fmla="*/ 60 w 144"/>
              <a:gd name="T35" fmla="*/ 66 h 120"/>
              <a:gd name="T36" fmla="*/ 60 w 144"/>
              <a:gd name="T37" fmla="*/ 48 h 120"/>
              <a:gd name="T38" fmla="*/ 84 w 144"/>
              <a:gd name="T39" fmla="*/ 48 h 120"/>
              <a:gd name="T40" fmla="*/ 84 w 144"/>
              <a:gd name="T41" fmla="*/ 66 h 120"/>
              <a:gd name="T42" fmla="*/ 102 w 144"/>
              <a:gd name="T43" fmla="*/ 66 h 120"/>
              <a:gd name="T44" fmla="*/ 102 w 144"/>
              <a:gd name="T45" fmla="*/ 90 h 120"/>
              <a:gd name="T46" fmla="*/ 42 w 144"/>
              <a:gd name="T47" fmla="*/ 36 h 120"/>
              <a:gd name="T48" fmla="*/ 72 w 144"/>
              <a:gd name="T49" fmla="*/ 12 h 120"/>
              <a:gd name="T50" fmla="*/ 102 w 144"/>
              <a:gd name="T51" fmla="*/ 36 h 120"/>
              <a:gd name="T52" fmla="*/ 42 w 144"/>
              <a:gd name="T53" fmla="*/ 36 h 1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20">
                <a:moveTo>
                  <a:pt x="132" y="36"/>
                </a:moveTo>
                <a:cubicBezTo>
                  <a:pt x="114" y="36"/>
                  <a:pt x="114" y="36"/>
                  <a:pt x="114" y="36"/>
                </a:cubicBezTo>
                <a:cubicBezTo>
                  <a:pt x="114" y="16"/>
                  <a:pt x="95" y="0"/>
                  <a:pt x="72" y="0"/>
                </a:cubicBezTo>
                <a:cubicBezTo>
                  <a:pt x="49" y="0"/>
                  <a:pt x="30" y="16"/>
                  <a:pt x="30" y="36"/>
                </a:cubicBezTo>
                <a:cubicBezTo>
                  <a:pt x="12" y="36"/>
                  <a:pt x="12" y="36"/>
                  <a:pt x="12" y="36"/>
                </a:cubicBezTo>
                <a:cubicBezTo>
                  <a:pt x="5" y="36"/>
                  <a:pt x="0" y="41"/>
                  <a:pt x="0" y="48"/>
                </a:cubicBezTo>
                <a:cubicBezTo>
                  <a:pt x="0" y="120"/>
                  <a:pt x="0" y="120"/>
                  <a:pt x="0" y="120"/>
                </a:cubicBezTo>
                <a:cubicBezTo>
                  <a:pt x="144" y="120"/>
                  <a:pt x="144" y="120"/>
                  <a:pt x="144" y="120"/>
                </a:cubicBezTo>
                <a:cubicBezTo>
                  <a:pt x="144" y="48"/>
                  <a:pt x="144" y="48"/>
                  <a:pt x="144" y="48"/>
                </a:cubicBezTo>
                <a:cubicBezTo>
                  <a:pt x="144" y="41"/>
                  <a:pt x="139" y="36"/>
                  <a:pt x="132" y="36"/>
                </a:cubicBezTo>
                <a:moveTo>
                  <a:pt x="102" y="90"/>
                </a:moveTo>
                <a:cubicBezTo>
                  <a:pt x="84" y="90"/>
                  <a:pt x="84" y="90"/>
                  <a:pt x="84" y="90"/>
                </a:cubicBezTo>
                <a:cubicBezTo>
                  <a:pt x="84" y="108"/>
                  <a:pt x="84" y="108"/>
                  <a:pt x="84" y="108"/>
                </a:cubicBezTo>
                <a:cubicBezTo>
                  <a:pt x="60" y="108"/>
                  <a:pt x="60" y="108"/>
                  <a:pt x="60" y="108"/>
                </a:cubicBezTo>
                <a:cubicBezTo>
                  <a:pt x="60" y="90"/>
                  <a:pt x="60" y="90"/>
                  <a:pt x="60" y="90"/>
                </a:cubicBezTo>
                <a:cubicBezTo>
                  <a:pt x="42" y="90"/>
                  <a:pt x="42" y="90"/>
                  <a:pt x="42" y="90"/>
                </a:cubicBezTo>
                <a:cubicBezTo>
                  <a:pt x="42" y="66"/>
                  <a:pt x="42" y="66"/>
                  <a:pt x="42" y="66"/>
                </a:cubicBezTo>
                <a:cubicBezTo>
                  <a:pt x="60" y="66"/>
                  <a:pt x="60" y="66"/>
                  <a:pt x="60" y="66"/>
                </a:cubicBezTo>
                <a:cubicBezTo>
                  <a:pt x="60" y="48"/>
                  <a:pt x="60" y="48"/>
                  <a:pt x="60" y="48"/>
                </a:cubicBezTo>
                <a:cubicBezTo>
                  <a:pt x="84" y="48"/>
                  <a:pt x="84" y="48"/>
                  <a:pt x="84" y="48"/>
                </a:cubicBezTo>
                <a:cubicBezTo>
                  <a:pt x="84" y="66"/>
                  <a:pt x="84" y="66"/>
                  <a:pt x="84" y="66"/>
                </a:cubicBezTo>
                <a:cubicBezTo>
                  <a:pt x="102" y="66"/>
                  <a:pt x="102" y="66"/>
                  <a:pt x="102" y="66"/>
                </a:cubicBezTo>
                <a:lnTo>
                  <a:pt x="102" y="90"/>
                </a:lnTo>
                <a:close/>
                <a:moveTo>
                  <a:pt x="42" y="36"/>
                </a:moveTo>
                <a:cubicBezTo>
                  <a:pt x="42" y="23"/>
                  <a:pt x="55" y="12"/>
                  <a:pt x="72" y="12"/>
                </a:cubicBezTo>
                <a:cubicBezTo>
                  <a:pt x="89" y="12"/>
                  <a:pt x="102" y="23"/>
                  <a:pt x="102" y="36"/>
                </a:cubicBezTo>
                <a:lnTo>
                  <a:pt x="42" y="36"/>
                </a:lnTo>
                <a:close/>
              </a:path>
            </a:pathLst>
          </a:custGeom>
          <a:solidFill>
            <a:srgbClr val="5B9FD9"/>
          </a:solidFill>
          <a:ln>
            <a:noFill/>
          </a:ln>
        </p:spPr>
        <p:txBody>
          <a:bodyPr vert="horz" wrap="square" lIns="91440" tIns="45720" rIns="91440" bIns="45720" numCol="1" anchor="t" anchorCtr="0" compatLnSpc="1"/>
          <a:lstStyle/>
          <a:p>
            <a:endParaRPr lang="zh-CN" altLang="en-US"/>
          </a:p>
        </p:txBody>
      </p:sp>
      <p:sp>
        <p:nvSpPr>
          <p:cNvPr id="51" name="Freeform 353"/>
          <p:cNvSpPr>
            <a:spLocks noEditPoints="1"/>
          </p:cNvSpPr>
          <p:nvPr/>
        </p:nvSpPr>
        <p:spPr bwMode="auto">
          <a:xfrm rot="2822734">
            <a:off x="7051853" y="4218675"/>
            <a:ext cx="310524" cy="309457"/>
          </a:xfrm>
          <a:custGeom>
            <a:gdLst>
              <a:gd name="T0" fmla="*/ 568 w 580"/>
              <a:gd name="T1" fmla="*/ 169 h 580"/>
              <a:gd name="T2" fmla="*/ 579 w 580"/>
              <a:gd name="T3" fmla="*/ 112 h 580"/>
              <a:gd name="T4" fmla="*/ 507 w 580"/>
              <a:gd name="T5" fmla="*/ 22 h 580"/>
              <a:gd name="T6" fmla="*/ 468 w 580"/>
              <a:gd name="T7" fmla="*/ 2 h 580"/>
              <a:gd name="T8" fmla="*/ 424 w 580"/>
              <a:gd name="T9" fmla="*/ 5 h 580"/>
              <a:gd name="T10" fmla="*/ 180 w 580"/>
              <a:gd name="T11" fmla="*/ 24 h 580"/>
              <a:gd name="T12" fmla="*/ 141 w 580"/>
              <a:gd name="T13" fmla="*/ 2 h 580"/>
              <a:gd name="T14" fmla="*/ 97 w 580"/>
              <a:gd name="T15" fmla="*/ 7 h 580"/>
              <a:gd name="T16" fmla="*/ 22 w 580"/>
              <a:gd name="T17" fmla="*/ 73 h 580"/>
              <a:gd name="T18" fmla="*/ 0 w 580"/>
              <a:gd name="T19" fmla="*/ 126 h 580"/>
              <a:gd name="T20" fmla="*/ 13 w 580"/>
              <a:gd name="T21" fmla="*/ 169 h 580"/>
              <a:gd name="T22" fmla="*/ 22 w 580"/>
              <a:gd name="T23" fmla="*/ 400 h 580"/>
              <a:gd name="T24" fmla="*/ 0 w 580"/>
              <a:gd name="T25" fmla="*/ 454 h 580"/>
              <a:gd name="T26" fmla="*/ 13 w 580"/>
              <a:gd name="T27" fmla="*/ 496 h 580"/>
              <a:gd name="T28" fmla="*/ 84 w 580"/>
              <a:gd name="T29" fmla="*/ 567 h 580"/>
              <a:gd name="T30" fmla="*/ 127 w 580"/>
              <a:gd name="T31" fmla="*/ 580 h 580"/>
              <a:gd name="T32" fmla="*/ 182 w 580"/>
              <a:gd name="T33" fmla="*/ 558 h 580"/>
              <a:gd name="T34" fmla="*/ 411 w 580"/>
              <a:gd name="T35" fmla="*/ 567 h 580"/>
              <a:gd name="T36" fmla="*/ 454 w 580"/>
              <a:gd name="T37" fmla="*/ 580 h 580"/>
              <a:gd name="T38" fmla="*/ 507 w 580"/>
              <a:gd name="T39" fmla="*/ 558 h 580"/>
              <a:gd name="T40" fmla="*/ 575 w 580"/>
              <a:gd name="T41" fmla="*/ 483 h 580"/>
              <a:gd name="T42" fmla="*/ 575 w 580"/>
              <a:gd name="T43" fmla="*/ 424 h 580"/>
              <a:gd name="T44" fmla="*/ 531 w 580"/>
              <a:gd name="T45" fmla="*/ 481 h 580"/>
              <a:gd name="T46" fmla="*/ 468 w 580"/>
              <a:gd name="T47" fmla="*/ 538 h 580"/>
              <a:gd name="T48" fmla="*/ 439 w 580"/>
              <a:gd name="T49" fmla="*/ 538 h 580"/>
              <a:gd name="T50" fmla="*/ 303 w 580"/>
              <a:gd name="T51" fmla="*/ 408 h 580"/>
              <a:gd name="T52" fmla="*/ 283 w 580"/>
              <a:gd name="T53" fmla="*/ 404 h 580"/>
              <a:gd name="T54" fmla="*/ 149 w 580"/>
              <a:gd name="T55" fmla="*/ 536 h 580"/>
              <a:gd name="T56" fmla="*/ 119 w 580"/>
              <a:gd name="T57" fmla="*/ 542 h 580"/>
              <a:gd name="T58" fmla="*/ 49 w 580"/>
              <a:gd name="T59" fmla="*/ 481 h 580"/>
              <a:gd name="T60" fmla="*/ 40 w 580"/>
              <a:gd name="T61" fmla="*/ 461 h 580"/>
              <a:gd name="T62" fmla="*/ 42 w 580"/>
              <a:gd name="T63" fmla="*/ 439 h 580"/>
              <a:gd name="T64" fmla="*/ 173 w 580"/>
              <a:gd name="T65" fmla="*/ 303 h 580"/>
              <a:gd name="T66" fmla="*/ 173 w 580"/>
              <a:gd name="T67" fmla="*/ 275 h 580"/>
              <a:gd name="T68" fmla="*/ 40 w 580"/>
              <a:gd name="T69" fmla="*/ 141 h 580"/>
              <a:gd name="T70" fmla="*/ 38 w 580"/>
              <a:gd name="T71" fmla="*/ 119 h 580"/>
              <a:gd name="T72" fmla="*/ 99 w 580"/>
              <a:gd name="T73" fmla="*/ 49 h 580"/>
              <a:gd name="T74" fmla="*/ 119 w 580"/>
              <a:gd name="T75" fmla="*/ 38 h 580"/>
              <a:gd name="T76" fmla="*/ 147 w 580"/>
              <a:gd name="T77" fmla="*/ 44 h 580"/>
              <a:gd name="T78" fmla="*/ 283 w 580"/>
              <a:gd name="T79" fmla="*/ 176 h 580"/>
              <a:gd name="T80" fmla="*/ 303 w 580"/>
              <a:gd name="T81" fmla="*/ 172 h 580"/>
              <a:gd name="T82" fmla="*/ 437 w 580"/>
              <a:gd name="T83" fmla="*/ 40 h 580"/>
              <a:gd name="T84" fmla="*/ 466 w 580"/>
              <a:gd name="T85" fmla="*/ 40 h 580"/>
              <a:gd name="T86" fmla="*/ 531 w 580"/>
              <a:gd name="T87" fmla="*/ 99 h 580"/>
              <a:gd name="T88" fmla="*/ 542 w 580"/>
              <a:gd name="T89" fmla="*/ 126 h 580"/>
              <a:gd name="T90" fmla="*/ 531 w 580"/>
              <a:gd name="T91" fmla="*/ 152 h 580"/>
              <a:gd name="T92" fmla="*/ 402 w 580"/>
              <a:gd name="T93" fmla="*/ 290 h 580"/>
              <a:gd name="T94" fmla="*/ 531 w 580"/>
              <a:gd name="T95" fmla="*/ 426 h 580"/>
              <a:gd name="T96" fmla="*/ 540 w 580"/>
              <a:gd name="T97" fmla="*/ 446 h 580"/>
              <a:gd name="T98" fmla="*/ 534 w 580"/>
              <a:gd name="T99" fmla="*/ 476 h 580"/>
              <a:gd name="T100" fmla="*/ 531 w 580"/>
              <a:gd name="T101" fmla="*/ 481 h 58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0" h="580">
                <a:moveTo>
                  <a:pt x="448" y="290"/>
                </a:moveTo>
                <a:lnTo>
                  <a:pt x="558" y="182"/>
                </a:lnTo>
                <a:lnTo>
                  <a:pt x="558" y="182"/>
                </a:lnTo>
                <a:lnTo>
                  <a:pt x="568" y="169"/>
                </a:lnTo>
                <a:lnTo>
                  <a:pt x="575" y="156"/>
                </a:lnTo>
                <a:lnTo>
                  <a:pt x="579" y="141"/>
                </a:lnTo>
                <a:lnTo>
                  <a:pt x="580" y="126"/>
                </a:lnTo>
                <a:lnTo>
                  <a:pt x="579" y="112"/>
                </a:lnTo>
                <a:lnTo>
                  <a:pt x="575" y="97"/>
                </a:lnTo>
                <a:lnTo>
                  <a:pt x="568" y="84"/>
                </a:lnTo>
                <a:lnTo>
                  <a:pt x="558" y="71"/>
                </a:lnTo>
                <a:lnTo>
                  <a:pt x="507" y="22"/>
                </a:lnTo>
                <a:lnTo>
                  <a:pt x="507" y="22"/>
                </a:lnTo>
                <a:lnTo>
                  <a:pt x="496" y="13"/>
                </a:lnTo>
                <a:lnTo>
                  <a:pt x="483" y="5"/>
                </a:lnTo>
                <a:lnTo>
                  <a:pt x="468" y="2"/>
                </a:lnTo>
                <a:lnTo>
                  <a:pt x="454" y="0"/>
                </a:lnTo>
                <a:lnTo>
                  <a:pt x="454" y="0"/>
                </a:lnTo>
                <a:lnTo>
                  <a:pt x="439" y="2"/>
                </a:lnTo>
                <a:lnTo>
                  <a:pt x="424" y="5"/>
                </a:lnTo>
                <a:lnTo>
                  <a:pt x="411" y="13"/>
                </a:lnTo>
                <a:lnTo>
                  <a:pt x="399" y="22"/>
                </a:lnTo>
                <a:lnTo>
                  <a:pt x="290" y="132"/>
                </a:lnTo>
                <a:lnTo>
                  <a:pt x="180" y="24"/>
                </a:lnTo>
                <a:lnTo>
                  <a:pt x="180" y="24"/>
                </a:lnTo>
                <a:lnTo>
                  <a:pt x="169" y="14"/>
                </a:lnTo>
                <a:lnTo>
                  <a:pt x="156" y="7"/>
                </a:lnTo>
                <a:lnTo>
                  <a:pt x="141" y="2"/>
                </a:lnTo>
                <a:lnTo>
                  <a:pt x="127" y="0"/>
                </a:lnTo>
                <a:lnTo>
                  <a:pt x="127" y="0"/>
                </a:lnTo>
                <a:lnTo>
                  <a:pt x="110" y="2"/>
                </a:lnTo>
                <a:lnTo>
                  <a:pt x="97" y="7"/>
                </a:lnTo>
                <a:lnTo>
                  <a:pt x="82" y="14"/>
                </a:lnTo>
                <a:lnTo>
                  <a:pt x="71" y="24"/>
                </a:lnTo>
                <a:lnTo>
                  <a:pt x="22" y="73"/>
                </a:lnTo>
                <a:lnTo>
                  <a:pt x="22" y="73"/>
                </a:lnTo>
                <a:lnTo>
                  <a:pt x="13" y="84"/>
                </a:lnTo>
                <a:lnTo>
                  <a:pt x="5" y="97"/>
                </a:lnTo>
                <a:lnTo>
                  <a:pt x="2" y="112"/>
                </a:lnTo>
                <a:lnTo>
                  <a:pt x="0" y="126"/>
                </a:lnTo>
                <a:lnTo>
                  <a:pt x="0" y="126"/>
                </a:lnTo>
                <a:lnTo>
                  <a:pt x="2" y="141"/>
                </a:lnTo>
                <a:lnTo>
                  <a:pt x="5" y="156"/>
                </a:lnTo>
                <a:lnTo>
                  <a:pt x="13" y="169"/>
                </a:lnTo>
                <a:lnTo>
                  <a:pt x="22" y="182"/>
                </a:lnTo>
                <a:lnTo>
                  <a:pt x="132" y="290"/>
                </a:lnTo>
                <a:lnTo>
                  <a:pt x="22" y="400"/>
                </a:lnTo>
                <a:lnTo>
                  <a:pt x="22" y="400"/>
                </a:lnTo>
                <a:lnTo>
                  <a:pt x="13" y="411"/>
                </a:lnTo>
                <a:lnTo>
                  <a:pt x="5" y="424"/>
                </a:lnTo>
                <a:lnTo>
                  <a:pt x="2" y="439"/>
                </a:lnTo>
                <a:lnTo>
                  <a:pt x="0" y="454"/>
                </a:lnTo>
                <a:lnTo>
                  <a:pt x="0" y="454"/>
                </a:lnTo>
                <a:lnTo>
                  <a:pt x="2" y="470"/>
                </a:lnTo>
                <a:lnTo>
                  <a:pt x="5" y="483"/>
                </a:lnTo>
                <a:lnTo>
                  <a:pt x="13" y="496"/>
                </a:lnTo>
                <a:lnTo>
                  <a:pt x="22" y="509"/>
                </a:lnTo>
                <a:lnTo>
                  <a:pt x="73" y="558"/>
                </a:lnTo>
                <a:lnTo>
                  <a:pt x="73" y="558"/>
                </a:lnTo>
                <a:lnTo>
                  <a:pt x="84" y="567"/>
                </a:lnTo>
                <a:lnTo>
                  <a:pt x="97" y="575"/>
                </a:lnTo>
                <a:lnTo>
                  <a:pt x="112" y="580"/>
                </a:lnTo>
                <a:lnTo>
                  <a:pt x="127" y="580"/>
                </a:lnTo>
                <a:lnTo>
                  <a:pt x="127" y="580"/>
                </a:lnTo>
                <a:lnTo>
                  <a:pt x="141" y="580"/>
                </a:lnTo>
                <a:lnTo>
                  <a:pt x="156" y="575"/>
                </a:lnTo>
                <a:lnTo>
                  <a:pt x="169" y="567"/>
                </a:lnTo>
                <a:lnTo>
                  <a:pt x="182" y="558"/>
                </a:lnTo>
                <a:lnTo>
                  <a:pt x="290" y="448"/>
                </a:lnTo>
                <a:lnTo>
                  <a:pt x="399" y="558"/>
                </a:lnTo>
                <a:lnTo>
                  <a:pt x="399" y="558"/>
                </a:lnTo>
                <a:lnTo>
                  <a:pt x="411" y="567"/>
                </a:lnTo>
                <a:lnTo>
                  <a:pt x="424" y="575"/>
                </a:lnTo>
                <a:lnTo>
                  <a:pt x="439" y="578"/>
                </a:lnTo>
                <a:lnTo>
                  <a:pt x="454" y="580"/>
                </a:lnTo>
                <a:lnTo>
                  <a:pt x="454" y="580"/>
                </a:lnTo>
                <a:lnTo>
                  <a:pt x="468" y="578"/>
                </a:lnTo>
                <a:lnTo>
                  <a:pt x="483" y="575"/>
                </a:lnTo>
                <a:lnTo>
                  <a:pt x="496" y="567"/>
                </a:lnTo>
                <a:lnTo>
                  <a:pt x="507" y="558"/>
                </a:lnTo>
                <a:lnTo>
                  <a:pt x="558" y="507"/>
                </a:lnTo>
                <a:lnTo>
                  <a:pt x="558" y="507"/>
                </a:lnTo>
                <a:lnTo>
                  <a:pt x="568" y="496"/>
                </a:lnTo>
                <a:lnTo>
                  <a:pt x="575" y="483"/>
                </a:lnTo>
                <a:lnTo>
                  <a:pt x="579" y="468"/>
                </a:lnTo>
                <a:lnTo>
                  <a:pt x="580" y="454"/>
                </a:lnTo>
                <a:lnTo>
                  <a:pt x="579" y="439"/>
                </a:lnTo>
                <a:lnTo>
                  <a:pt x="575" y="424"/>
                </a:lnTo>
                <a:lnTo>
                  <a:pt x="568" y="411"/>
                </a:lnTo>
                <a:lnTo>
                  <a:pt x="558" y="398"/>
                </a:lnTo>
                <a:lnTo>
                  <a:pt x="448" y="290"/>
                </a:lnTo>
                <a:close/>
                <a:moveTo>
                  <a:pt x="531" y="481"/>
                </a:moveTo>
                <a:lnTo>
                  <a:pt x="481" y="531"/>
                </a:lnTo>
                <a:lnTo>
                  <a:pt x="481" y="531"/>
                </a:lnTo>
                <a:lnTo>
                  <a:pt x="476" y="536"/>
                </a:lnTo>
                <a:lnTo>
                  <a:pt x="468" y="538"/>
                </a:lnTo>
                <a:lnTo>
                  <a:pt x="461" y="542"/>
                </a:lnTo>
                <a:lnTo>
                  <a:pt x="454" y="542"/>
                </a:lnTo>
                <a:lnTo>
                  <a:pt x="446" y="542"/>
                </a:lnTo>
                <a:lnTo>
                  <a:pt x="439" y="538"/>
                </a:lnTo>
                <a:lnTo>
                  <a:pt x="433" y="536"/>
                </a:lnTo>
                <a:lnTo>
                  <a:pt x="426" y="531"/>
                </a:lnTo>
                <a:lnTo>
                  <a:pt x="303" y="408"/>
                </a:lnTo>
                <a:lnTo>
                  <a:pt x="303" y="408"/>
                </a:lnTo>
                <a:lnTo>
                  <a:pt x="297" y="404"/>
                </a:lnTo>
                <a:lnTo>
                  <a:pt x="290" y="402"/>
                </a:lnTo>
                <a:lnTo>
                  <a:pt x="290" y="402"/>
                </a:lnTo>
                <a:lnTo>
                  <a:pt x="283" y="404"/>
                </a:lnTo>
                <a:lnTo>
                  <a:pt x="277" y="408"/>
                </a:lnTo>
                <a:lnTo>
                  <a:pt x="154" y="531"/>
                </a:lnTo>
                <a:lnTo>
                  <a:pt x="154" y="531"/>
                </a:lnTo>
                <a:lnTo>
                  <a:pt x="149" y="536"/>
                </a:lnTo>
                <a:lnTo>
                  <a:pt x="141" y="538"/>
                </a:lnTo>
                <a:lnTo>
                  <a:pt x="134" y="542"/>
                </a:lnTo>
                <a:lnTo>
                  <a:pt x="127" y="542"/>
                </a:lnTo>
                <a:lnTo>
                  <a:pt x="119" y="542"/>
                </a:lnTo>
                <a:lnTo>
                  <a:pt x="112" y="538"/>
                </a:lnTo>
                <a:lnTo>
                  <a:pt x="106" y="536"/>
                </a:lnTo>
                <a:lnTo>
                  <a:pt x="101" y="531"/>
                </a:lnTo>
                <a:lnTo>
                  <a:pt x="49" y="481"/>
                </a:lnTo>
                <a:lnTo>
                  <a:pt x="49" y="481"/>
                </a:lnTo>
                <a:lnTo>
                  <a:pt x="46" y="476"/>
                </a:lnTo>
                <a:lnTo>
                  <a:pt x="42" y="468"/>
                </a:lnTo>
                <a:lnTo>
                  <a:pt x="40" y="461"/>
                </a:lnTo>
                <a:lnTo>
                  <a:pt x="38" y="454"/>
                </a:lnTo>
                <a:lnTo>
                  <a:pt x="38" y="454"/>
                </a:lnTo>
                <a:lnTo>
                  <a:pt x="40" y="446"/>
                </a:lnTo>
                <a:lnTo>
                  <a:pt x="42" y="439"/>
                </a:lnTo>
                <a:lnTo>
                  <a:pt x="46" y="431"/>
                </a:lnTo>
                <a:lnTo>
                  <a:pt x="49" y="426"/>
                </a:lnTo>
                <a:lnTo>
                  <a:pt x="173" y="303"/>
                </a:lnTo>
                <a:lnTo>
                  <a:pt x="173" y="303"/>
                </a:lnTo>
                <a:lnTo>
                  <a:pt x="176" y="297"/>
                </a:lnTo>
                <a:lnTo>
                  <a:pt x="178" y="290"/>
                </a:lnTo>
                <a:lnTo>
                  <a:pt x="176" y="283"/>
                </a:lnTo>
                <a:lnTo>
                  <a:pt x="173" y="275"/>
                </a:lnTo>
                <a:lnTo>
                  <a:pt x="49" y="154"/>
                </a:lnTo>
                <a:lnTo>
                  <a:pt x="49" y="154"/>
                </a:lnTo>
                <a:lnTo>
                  <a:pt x="44" y="149"/>
                </a:lnTo>
                <a:lnTo>
                  <a:pt x="40" y="141"/>
                </a:lnTo>
                <a:lnTo>
                  <a:pt x="38" y="134"/>
                </a:lnTo>
                <a:lnTo>
                  <a:pt x="38" y="126"/>
                </a:lnTo>
                <a:lnTo>
                  <a:pt x="38" y="126"/>
                </a:lnTo>
                <a:lnTo>
                  <a:pt x="38" y="119"/>
                </a:lnTo>
                <a:lnTo>
                  <a:pt x="40" y="112"/>
                </a:lnTo>
                <a:lnTo>
                  <a:pt x="44" y="104"/>
                </a:lnTo>
                <a:lnTo>
                  <a:pt x="49" y="99"/>
                </a:lnTo>
                <a:lnTo>
                  <a:pt x="99" y="49"/>
                </a:lnTo>
                <a:lnTo>
                  <a:pt x="99" y="49"/>
                </a:lnTo>
                <a:lnTo>
                  <a:pt x="105" y="44"/>
                </a:lnTo>
                <a:lnTo>
                  <a:pt x="112" y="40"/>
                </a:lnTo>
                <a:lnTo>
                  <a:pt x="119" y="38"/>
                </a:lnTo>
                <a:lnTo>
                  <a:pt x="127" y="38"/>
                </a:lnTo>
                <a:lnTo>
                  <a:pt x="134" y="38"/>
                </a:lnTo>
                <a:lnTo>
                  <a:pt x="141" y="40"/>
                </a:lnTo>
                <a:lnTo>
                  <a:pt x="147" y="44"/>
                </a:lnTo>
                <a:lnTo>
                  <a:pt x="154" y="49"/>
                </a:lnTo>
                <a:lnTo>
                  <a:pt x="275" y="172"/>
                </a:lnTo>
                <a:lnTo>
                  <a:pt x="275" y="172"/>
                </a:lnTo>
                <a:lnTo>
                  <a:pt x="283" y="176"/>
                </a:lnTo>
                <a:lnTo>
                  <a:pt x="290" y="176"/>
                </a:lnTo>
                <a:lnTo>
                  <a:pt x="290" y="176"/>
                </a:lnTo>
                <a:lnTo>
                  <a:pt x="297" y="176"/>
                </a:lnTo>
                <a:lnTo>
                  <a:pt x="303" y="172"/>
                </a:lnTo>
                <a:lnTo>
                  <a:pt x="426" y="49"/>
                </a:lnTo>
                <a:lnTo>
                  <a:pt x="426" y="49"/>
                </a:lnTo>
                <a:lnTo>
                  <a:pt x="432" y="44"/>
                </a:lnTo>
                <a:lnTo>
                  <a:pt x="437" y="40"/>
                </a:lnTo>
                <a:lnTo>
                  <a:pt x="444" y="38"/>
                </a:lnTo>
                <a:lnTo>
                  <a:pt x="452" y="38"/>
                </a:lnTo>
                <a:lnTo>
                  <a:pt x="459" y="38"/>
                </a:lnTo>
                <a:lnTo>
                  <a:pt x="466" y="40"/>
                </a:lnTo>
                <a:lnTo>
                  <a:pt x="474" y="44"/>
                </a:lnTo>
                <a:lnTo>
                  <a:pt x="479" y="49"/>
                </a:lnTo>
                <a:lnTo>
                  <a:pt x="531" y="99"/>
                </a:lnTo>
                <a:lnTo>
                  <a:pt x="531" y="99"/>
                </a:lnTo>
                <a:lnTo>
                  <a:pt x="534" y="104"/>
                </a:lnTo>
                <a:lnTo>
                  <a:pt x="538" y="112"/>
                </a:lnTo>
                <a:lnTo>
                  <a:pt x="540" y="119"/>
                </a:lnTo>
                <a:lnTo>
                  <a:pt x="542" y="126"/>
                </a:lnTo>
                <a:lnTo>
                  <a:pt x="540" y="134"/>
                </a:lnTo>
                <a:lnTo>
                  <a:pt x="538" y="141"/>
                </a:lnTo>
                <a:lnTo>
                  <a:pt x="534" y="147"/>
                </a:lnTo>
                <a:lnTo>
                  <a:pt x="531" y="152"/>
                </a:lnTo>
                <a:lnTo>
                  <a:pt x="408" y="275"/>
                </a:lnTo>
                <a:lnTo>
                  <a:pt x="408" y="275"/>
                </a:lnTo>
                <a:lnTo>
                  <a:pt x="404" y="283"/>
                </a:lnTo>
                <a:lnTo>
                  <a:pt x="402" y="290"/>
                </a:lnTo>
                <a:lnTo>
                  <a:pt x="402" y="290"/>
                </a:lnTo>
                <a:lnTo>
                  <a:pt x="404" y="297"/>
                </a:lnTo>
                <a:lnTo>
                  <a:pt x="408" y="303"/>
                </a:lnTo>
                <a:lnTo>
                  <a:pt x="531" y="426"/>
                </a:lnTo>
                <a:lnTo>
                  <a:pt x="531" y="426"/>
                </a:lnTo>
                <a:lnTo>
                  <a:pt x="534" y="431"/>
                </a:lnTo>
                <a:lnTo>
                  <a:pt x="538" y="439"/>
                </a:lnTo>
                <a:lnTo>
                  <a:pt x="540" y="446"/>
                </a:lnTo>
                <a:lnTo>
                  <a:pt x="542" y="454"/>
                </a:lnTo>
                <a:lnTo>
                  <a:pt x="540" y="461"/>
                </a:lnTo>
                <a:lnTo>
                  <a:pt x="538" y="468"/>
                </a:lnTo>
                <a:lnTo>
                  <a:pt x="534" y="476"/>
                </a:lnTo>
                <a:lnTo>
                  <a:pt x="531" y="481"/>
                </a:lnTo>
                <a:lnTo>
                  <a:pt x="531" y="481"/>
                </a:lnTo>
                <a:close/>
                <a:moveTo>
                  <a:pt x="531" y="481"/>
                </a:moveTo>
                <a:lnTo>
                  <a:pt x="531" y="481"/>
                </a:lnTo>
                <a:close/>
              </a:path>
            </a:pathLst>
          </a:custGeom>
          <a:solidFill>
            <a:srgbClr val="5B9FD9"/>
          </a:solidFill>
          <a:ln>
            <a:noFill/>
          </a:ln>
        </p:spPr>
        <p:txBody>
          <a:bodyPr vert="horz" wrap="square" lIns="91440" tIns="45720" rIns="91440" bIns="45720" numCol="1" anchor="t" anchorCtr="0" compatLnSpc="1"/>
          <a:lstStyle/>
          <a:p>
            <a:endParaRPr lang="en-IN"/>
          </a:p>
        </p:txBody>
      </p:sp>
      <p:sp>
        <p:nvSpPr>
          <p:cNvPr id="52" name="Freeform 304"/>
          <p:cNvSpPr>
            <a:spLocks noEditPoints="1"/>
          </p:cNvSpPr>
          <p:nvPr/>
        </p:nvSpPr>
        <p:spPr bwMode="auto">
          <a:xfrm>
            <a:off x="7084877" y="2299635"/>
            <a:ext cx="265415" cy="361672"/>
          </a:xfrm>
          <a:custGeom>
            <a:gdLst>
              <a:gd name="T0" fmla="*/ 136 w 159"/>
              <a:gd name="T1" fmla="*/ 10 h 216"/>
              <a:gd name="T2" fmla="*/ 89 w 159"/>
              <a:gd name="T3" fmla="*/ 22 h 216"/>
              <a:gd name="T4" fmla="*/ 49 w 159"/>
              <a:gd name="T5" fmla="*/ 90 h 216"/>
              <a:gd name="T6" fmla="*/ 10 w 159"/>
              <a:gd name="T7" fmla="*/ 158 h 216"/>
              <a:gd name="T8" fmla="*/ 22 w 159"/>
              <a:gd name="T9" fmla="*/ 206 h 216"/>
              <a:gd name="T10" fmla="*/ 70 w 159"/>
              <a:gd name="T11" fmla="*/ 193 h 216"/>
              <a:gd name="T12" fmla="*/ 110 w 159"/>
              <a:gd name="T13" fmla="*/ 125 h 216"/>
              <a:gd name="T14" fmla="*/ 149 w 159"/>
              <a:gd name="T15" fmla="*/ 58 h 216"/>
              <a:gd name="T16" fmla="*/ 136 w 159"/>
              <a:gd name="T17" fmla="*/ 10 h 216"/>
              <a:gd name="T18" fmla="*/ 145 w 159"/>
              <a:gd name="T19" fmla="*/ 56 h 216"/>
              <a:gd name="T20" fmla="*/ 106 w 159"/>
              <a:gd name="T21" fmla="*/ 123 h 216"/>
              <a:gd name="T22" fmla="*/ 53 w 159"/>
              <a:gd name="T23" fmla="*/ 92 h 216"/>
              <a:gd name="T24" fmla="*/ 92 w 159"/>
              <a:gd name="T25" fmla="*/ 25 h 216"/>
              <a:gd name="T26" fmla="*/ 111 w 159"/>
              <a:gd name="T27" fmla="*/ 10 h 216"/>
              <a:gd name="T28" fmla="*/ 134 w 159"/>
              <a:gd name="T29" fmla="*/ 14 h 216"/>
              <a:gd name="T30" fmla="*/ 145 w 159"/>
              <a:gd name="T31" fmla="*/ 56 h 2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16">
                <a:moveTo>
                  <a:pt x="136" y="10"/>
                </a:moveTo>
                <a:cubicBezTo>
                  <a:pt x="120" y="0"/>
                  <a:pt x="98" y="6"/>
                  <a:pt x="89" y="22"/>
                </a:cubicBezTo>
                <a:cubicBezTo>
                  <a:pt x="49" y="90"/>
                  <a:pt x="49" y="90"/>
                  <a:pt x="49" y="90"/>
                </a:cubicBezTo>
                <a:cubicBezTo>
                  <a:pt x="10" y="158"/>
                  <a:pt x="10" y="158"/>
                  <a:pt x="10" y="158"/>
                </a:cubicBezTo>
                <a:cubicBezTo>
                  <a:pt x="0" y="175"/>
                  <a:pt x="6" y="196"/>
                  <a:pt x="22" y="206"/>
                </a:cubicBezTo>
                <a:cubicBezTo>
                  <a:pt x="39" y="216"/>
                  <a:pt x="60" y="210"/>
                  <a:pt x="70" y="193"/>
                </a:cubicBezTo>
                <a:cubicBezTo>
                  <a:pt x="110" y="125"/>
                  <a:pt x="110" y="125"/>
                  <a:pt x="110" y="125"/>
                </a:cubicBezTo>
                <a:cubicBezTo>
                  <a:pt x="149" y="58"/>
                  <a:pt x="149" y="58"/>
                  <a:pt x="149" y="58"/>
                </a:cubicBezTo>
                <a:cubicBezTo>
                  <a:pt x="159" y="41"/>
                  <a:pt x="153" y="20"/>
                  <a:pt x="136" y="10"/>
                </a:cubicBezTo>
                <a:close/>
                <a:moveTo>
                  <a:pt x="145" y="56"/>
                </a:moveTo>
                <a:cubicBezTo>
                  <a:pt x="106" y="123"/>
                  <a:pt x="106" y="123"/>
                  <a:pt x="106" y="123"/>
                </a:cubicBezTo>
                <a:cubicBezTo>
                  <a:pt x="53" y="92"/>
                  <a:pt x="53" y="92"/>
                  <a:pt x="53" y="92"/>
                </a:cubicBezTo>
                <a:cubicBezTo>
                  <a:pt x="92" y="25"/>
                  <a:pt x="92" y="25"/>
                  <a:pt x="92" y="25"/>
                </a:cubicBezTo>
                <a:cubicBezTo>
                  <a:pt x="96" y="18"/>
                  <a:pt x="103" y="12"/>
                  <a:pt x="111" y="10"/>
                </a:cubicBezTo>
                <a:cubicBezTo>
                  <a:pt x="119" y="8"/>
                  <a:pt x="127" y="9"/>
                  <a:pt x="134" y="14"/>
                </a:cubicBezTo>
                <a:cubicBezTo>
                  <a:pt x="149" y="22"/>
                  <a:pt x="154" y="41"/>
                  <a:pt x="145" y="5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3" name="Freeform 304"/>
          <p:cNvSpPr>
            <a:spLocks noEditPoints="1"/>
          </p:cNvSpPr>
          <p:nvPr/>
        </p:nvSpPr>
        <p:spPr bwMode="auto">
          <a:xfrm>
            <a:off x="4835393" y="4167764"/>
            <a:ext cx="265415" cy="361672"/>
          </a:xfrm>
          <a:custGeom>
            <a:gdLst>
              <a:gd name="T0" fmla="*/ 136 w 159"/>
              <a:gd name="T1" fmla="*/ 10 h 216"/>
              <a:gd name="T2" fmla="*/ 89 w 159"/>
              <a:gd name="T3" fmla="*/ 22 h 216"/>
              <a:gd name="T4" fmla="*/ 49 w 159"/>
              <a:gd name="T5" fmla="*/ 90 h 216"/>
              <a:gd name="T6" fmla="*/ 10 w 159"/>
              <a:gd name="T7" fmla="*/ 158 h 216"/>
              <a:gd name="T8" fmla="*/ 22 w 159"/>
              <a:gd name="T9" fmla="*/ 206 h 216"/>
              <a:gd name="T10" fmla="*/ 70 w 159"/>
              <a:gd name="T11" fmla="*/ 193 h 216"/>
              <a:gd name="T12" fmla="*/ 110 w 159"/>
              <a:gd name="T13" fmla="*/ 125 h 216"/>
              <a:gd name="T14" fmla="*/ 149 w 159"/>
              <a:gd name="T15" fmla="*/ 58 h 216"/>
              <a:gd name="T16" fmla="*/ 136 w 159"/>
              <a:gd name="T17" fmla="*/ 10 h 216"/>
              <a:gd name="T18" fmla="*/ 145 w 159"/>
              <a:gd name="T19" fmla="*/ 56 h 216"/>
              <a:gd name="T20" fmla="*/ 106 w 159"/>
              <a:gd name="T21" fmla="*/ 123 h 216"/>
              <a:gd name="T22" fmla="*/ 53 w 159"/>
              <a:gd name="T23" fmla="*/ 92 h 216"/>
              <a:gd name="T24" fmla="*/ 92 w 159"/>
              <a:gd name="T25" fmla="*/ 25 h 216"/>
              <a:gd name="T26" fmla="*/ 111 w 159"/>
              <a:gd name="T27" fmla="*/ 10 h 216"/>
              <a:gd name="T28" fmla="*/ 134 w 159"/>
              <a:gd name="T29" fmla="*/ 14 h 216"/>
              <a:gd name="T30" fmla="*/ 145 w 159"/>
              <a:gd name="T31" fmla="*/ 56 h 2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16">
                <a:moveTo>
                  <a:pt x="136" y="10"/>
                </a:moveTo>
                <a:cubicBezTo>
                  <a:pt x="120" y="0"/>
                  <a:pt x="98" y="6"/>
                  <a:pt x="89" y="22"/>
                </a:cubicBezTo>
                <a:cubicBezTo>
                  <a:pt x="49" y="90"/>
                  <a:pt x="49" y="90"/>
                  <a:pt x="49" y="90"/>
                </a:cubicBezTo>
                <a:cubicBezTo>
                  <a:pt x="10" y="158"/>
                  <a:pt x="10" y="158"/>
                  <a:pt x="10" y="158"/>
                </a:cubicBezTo>
                <a:cubicBezTo>
                  <a:pt x="0" y="175"/>
                  <a:pt x="6" y="196"/>
                  <a:pt x="22" y="206"/>
                </a:cubicBezTo>
                <a:cubicBezTo>
                  <a:pt x="39" y="216"/>
                  <a:pt x="60" y="210"/>
                  <a:pt x="70" y="193"/>
                </a:cubicBezTo>
                <a:cubicBezTo>
                  <a:pt x="110" y="125"/>
                  <a:pt x="110" y="125"/>
                  <a:pt x="110" y="125"/>
                </a:cubicBezTo>
                <a:cubicBezTo>
                  <a:pt x="149" y="58"/>
                  <a:pt x="149" y="58"/>
                  <a:pt x="149" y="58"/>
                </a:cubicBezTo>
                <a:cubicBezTo>
                  <a:pt x="159" y="41"/>
                  <a:pt x="153" y="20"/>
                  <a:pt x="136" y="10"/>
                </a:cubicBezTo>
                <a:close/>
                <a:moveTo>
                  <a:pt x="145" y="56"/>
                </a:moveTo>
                <a:cubicBezTo>
                  <a:pt x="106" y="123"/>
                  <a:pt x="106" y="123"/>
                  <a:pt x="106" y="123"/>
                </a:cubicBezTo>
                <a:cubicBezTo>
                  <a:pt x="53" y="92"/>
                  <a:pt x="53" y="92"/>
                  <a:pt x="53" y="92"/>
                </a:cubicBezTo>
                <a:cubicBezTo>
                  <a:pt x="92" y="25"/>
                  <a:pt x="92" y="25"/>
                  <a:pt x="92" y="25"/>
                </a:cubicBezTo>
                <a:cubicBezTo>
                  <a:pt x="96" y="18"/>
                  <a:pt x="103" y="12"/>
                  <a:pt x="111" y="10"/>
                </a:cubicBezTo>
                <a:cubicBezTo>
                  <a:pt x="119" y="8"/>
                  <a:pt x="127" y="9"/>
                  <a:pt x="134" y="14"/>
                </a:cubicBezTo>
                <a:cubicBezTo>
                  <a:pt x="149" y="22"/>
                  <a:pt x="154" y="41"/>
                  <a:pt x="145" y="5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2">
            <a:lum/>
          </a:blip>
          <a:stretch>
            <a:fillRect/>
          </a:stretch>
        </a:blipFill>
        <a:effectLst/>
      </p:bgPr>
    </p:bg>
    <p:spTree>
      <p:nvGrpSpPr>
        <p:cNvPr id="1" name=""/>
        <p:cNvGrpSpPr/>
        <p:nvPr/>
      </p:nvGrpSpPr>
      <p:grpSpPr>
        <a:xfrm>
          <a:off x="0" y="0"/>
          <a:ext cx="0" cy="0"/>
        </a:xfrm>
      </p:grpSpPr>
      <p:sp>
        <p:nvSpPr>
          <p:cNvPr id="8" name="矩形 7"/>
          <p:cNvSpPr/>
          <p:nvPr/>
        </p:nvSpPr>
        <p:spPr>
          <a:xfrm>
            <a:off x="0" y="2113471"/>
            <a:ext cx="12192000" cy="2415397"/>
          </a:xfrm>
          <a:prstGeom prst="rect">
            <a:avLst/>
          </a:prstGeom>
          <a:gradFill>
            <a:gsLst>
              <a:gs pos="0">
                <a:srgbClr val="5B9FD9"/>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8" name="文本框 17"/>
          <p:cNvSpPr txBox="1"/>
          <p:nvPr/>
        </p:nvSpPr>
        <p:spPr>
          <a:xfrm>
            <a:off x="2344946" y="2504464"/>
            <a:ext cx="4601082" cy="1188720"/>
          </a:xfrm>
          <a:prstGeom prst="rect">
            <a:avLst/>
          </a:prstGeom>
          <a:noFill/>
        </p:spPr>
        <p:txBody>
          <a:bodyPr vert="horz" wrap="square" rtlCol="0">
            <a:spAutoFit/>
          </a:bodyPr>
          <a:lstStyle/>
          <a:p>
            <a:r>
              <a:rPr lang="zh-CN" altLang="en-US" sz="7200">
                <a:solidFill>
                  <a:schemeClr val="bg1"/>
                </a:solidFill>
                <a:latin typeface="汉仪大宋简" panose="02010600000101010101" pitchFamily="2" charset="-122"/>
                <a:ea typeface="汉仪大宋简" panose="02010600000101010101" pitchFamily="2" charset="-122"/>
              </a:rPr>
              <a:t>实验结果</a:t>
            </a:r>
          </a:p>
        </p:txBody>
      </p:sp>
      <p:sp>
        <p:nvSpPr>
          <p:cNvPr id="19" name="文本框 18"/>
          <p:cNvSpPr txBox="1"/>
          <p:nvPr/>
        </p:nvSpPr>
        <p:spPr>
          <a:xfrm>
            <a:off x="420931" y="2390145"/>
            <a:ext cx="2018905" cy="1844040"/>
          </a:xfrm>
          <a:prstGeom prst="rect">
            <a:avLst/>
          </a:prstGeom>
          <a:noFill/>
        </p:spPr>
        <p:txBody>
          <a:bodyPr vert="horz" wrap="square" rtlCol="0">
            <a:spAutoFit/>
          </a:bodyPr>
          <a:lstStyle/>
          <a:p>
            <a:r>
              <a:rPr lang="en-US" altLang="zh-CN" sz="11500" i="1">
                <a:solidFill>
                  <a:schemeClr val="bg1"/>
                </a:solidFill>
                <a:latin typeface="汉仪大宋简" panose="02010600000101010101" pitchFamily="2" charset="-122"/>
                <a:ea typeface="汉仪大宋简" panose="02010600000101010101" pitchFamily="2" charset="-122"/>
              </a:rPr>
              <a:t>03</a:t>
            </a:r>
          </a:p>
        </p:txBody>
      </p:sp>
      <p:sp>
        <p:nvSpPr>
          <p:cNvPr id="21" name="文本框 20"/>
          <p:cNvSpPr txBox="1"/>
          <p:nvPr/>
        </p:nvSpPr>
        <p:spPr>
          <a:xfrm>
            <a:off x="2344946" y="3579241"/>
            <a:ext cx="4601082" cy="624018"/>
          </a:xfrm>
          <a:prstGeom prst="rect">
            <a:avLst/>
          </a:prstGeom>
          <a:noFill/>
        </p:spPr>
        <p:txBody>
          <a:bodyPr wrap="square" rtlCol="0">
            <a:spAutoFit/>
          </a:bodyPr>
          <a:lstStyle/>
          <a:p>
            <a:pPr>
              <a:lnSpc>
                <a:spcPct val="150000"/>
              </a:lnSpc>
            </a:pPr>
            <a:r>
              <a:rPr lang="en-US" altLang="zh-CN" sz="1200">
                <a:solidFill>
                  <a:schemeClr val="bg1"/>
                </a:solidFill>
                <a:latin typeface="汉仪字酷堂义山楷W" panose="00020600040101010101" pitchFamily="18" charset="-122"/>
                <a:ea typeface="汉仪字酷堂义山楷W" panose="00020600040101010101" pitchFamily="18" charset="-122"/>
              </a:rPr>
              <a:t>Lorem ipsum dolor sit amet, conse ctetuer adipiscing elit, sed diam nonum my nibh euisnod tincidunt ut Lorem ipsum dolor sit</a:t>
            </a:r>
          </a:p>
        </p:txBody>
      </p:sp>
    </p:spTree>
  </p:cSld>
  <p:clrMapOvr>
    <a:masterClrMapping/>
  </p:clrMapOvr>
  <p:transition/>
  <p:timing/>
</p:sld>
</file>

<file path=ppt/tags/tag1.xml><?xml version="1.0" encoding="utf-8"?>
<p:tagLst xmlns:p="http://schemas.openxmlformats.org/presentationml/2006/main">
  <p:tag name="AS_NET" val="4.0.30319.42000"/>
  <p:tag name="AS_OS" val="Microsoft Windows NT 6.2.9200.0"/>
  <p:tag name="AS_RELEASE_DATE" val="2021.06.14"/>
  <p:tag name="AS_TITLE" val="Aspose.Slides for .NET 4.0 Client Profile"/>
  <p:tag name="AS_VERSION" val="21.6"/>
</p:tagLst>
</file>

<file path=ppt/theme/theme1.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宽屏</PresentationFormat>
  <Paragraphs>97</Paragraphs>
  <Slides>15</Slides>
  <Notes>0</Notes>
  <TotalTime>0</TotalTime>
  <HiddenSlides>0</HiddenSlides>
  <MMClips>0</MMClips>
  <ScaleCrop>0</ScaleCrop>
  <HeadingPairs>
    <vt:vector baseType="variant" size="6">
      <vt:variant>
        <vt:lpstr>Fonts used</vt:lpstr>
      </vt:variant>
      <vt:variant>
        <vt:i4>7</vt:i4>
      </vt:variant>
      <vt:variant>
        <vt:lpstr>Theme</vt:lpstr>
      </vt:variant>
      <vt:variant>
        <vt:i4>1</vt:i4>
      </vt:variant>
      <vt:variant>
        <vt:lpstr>Slide Titles</vt:lpstr>
      </vt:variant>
      <vt:variant>
        <vt:i4>15</vt:i4>
      </vt:variant>
    </vt:vector>
  </HeadingPairs>
  <TitlesOfParts>
    <vt:vector baseType="lpstr" size="23">
      <vt:lpstr>Arial</vt:lpstr>
      <vt:lpstr>等线 Light</vt:lpstr>
      <vt:lpstr>等线</vt:lpstr>
      <vt:lpstr>汉仪大宋简</vt:lpstr>
      <vt:lpstr>汉仪字酷堂义山楷W</vt:lpstr>
      <vt:lpstr>Calibri</vt:lpstr>
      <vt:lpstr>微软雅黑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21.0600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PowerPoint 演示文稿</dc:title>
  <dc:creator>白 夜</dc:creator>
  <cp:lastModifiedBy>thtf</cp:lastModifiedBy>
  <cp:revision>13</cp:revision>
  <dcterms:created xsi:type="dcterms:W3CDTF">2022-05-31T07:49:20Z</dcterms:created>
  <dcterms:modified xsi:type="dcterms:W3CDTF">2022-08-25T12:48:38Z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KSOProductBuildVer">
    <vt:lpwstr>2052-11.8.2.1111</vt:lpwstr>
  </property>
</Properties>
</file>